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6858000" cx="12188825"/>
  <p:notesSz cx="6858000" cy="9144000"/>
  <p:embeddedFontLst>
    <p:embeddedFont>
      <p:font typeface="Corbel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39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16" roundtripDataSignature="AMtx7mjBV+qX4waJBR0znTWaIVA4Qd0+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39"/>
        <p:guide pos="2160" orient="horz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orbel-bold.fntdata"/><Relationship Id="rId12" Type="http://schemas.openxmlformats.org/officeDocument/2006/relationships/font" Target="fonts/Corbel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rbel-boldItalic.fntdata"/><Relationship Id="rId14" Type="http://schemas.openxmlformats.org/officeDocument/2006/relationships/font" Target="fonts/Corbel-italic.fntdata"/><Relationship Id="rId16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5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7" name="Google Shape;1387;p1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3" name="Google Shape;1393;p5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8" name="Google Shape;1398;p2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8" name="Google Shape;1408;p4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7" name="Google Shape;1417;p7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5" name="Google Shape;1425;p9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ctrTitle"/>
          </p:nvPr>
        </p:nvSpPr>
        <p:spPr>
          <a:xfrm>
            <a:off x="1522413" y="1905000"/>
            <a:ext cx="91440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onsolas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17" name="Google Shape;17;p11"/>
          <p:cNvGrpSpPr/>
          <p:nvPr/>
        </p:nvGrpSpPr>
        <p:grpSpPr>
          <a:xfrm>
            <a:off x="1584896" y="4724400"/>
            <a:ext cx="8631936" cy="64008"/>
            <a:chOff x="-4110038" y="2703513"/>
            <a:chExt cx="17394239" cy="160336"/>
          </a:xfrm>
        </p:grpSpPr>
        <p:sp>
          <p:nvSpPr>
            <p:cNvPr id="18" name="Google Shape;18;p11"/>
            <p:cNvSpPr/>
            <p:nvPr/>
          </p:nvSpPr>
          <p:spPr>
            <a:xfrm>
              <a:off x="12815888" y="2768600"/>
              <a:ext cx="468313" cy="19050"/>
            </a:xfrm>
            <a:custGeom>
              <a:rect b="b" l="l" r="r" t="t"/>
              <a:pathLst>
                <a:path extrusionOk="0" h="8" w="244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" name="Google Shape;19;p11"/>
            <p:cNvSpPr/>
            <p:nvPr/>
          </p:nvSpPr>
          <p:spPr>
            <a:xfrm>
              <a:off x="12380913" y="2755900"/>
              <a:ext cx="461963" cy="26987"/>
            </a:xfrm>
            <a:custGeom>
              <a:rect b="b" l="l" r="r" t="t"/>
              <a:pathLst>
                <a:path extrusionOk="0" h="12" w="241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" name="Google Shape;20;p11"/>
            <p:cNvSpPr/>
            <p:nvPr/>
          </p:nvSpPr>
          <p:spPr>
            <a:xfrm>
              <a:off x="12814300" y="2779713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" name="Google Shape;21;p11"/>
            <p:cNvSpPr/>
            <p:nvPr/>
          </p:nvSpPr>
          <p:spPr>
            <a:xfrm>
              <a:off x="2738437" y="2795588"/>
              <a:ext cx="425450" cy="15875"/>
            </a:xfrm>
            <a:custGeom>
              <a:rect b="b" l="l" r="r" t="t"/>
              <a:pathLst>
                <a:path extrusionOk="0" h="7" w="222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" name="Google Shape;22;p11"/>
            <p:cNvSpPr/>
            <p:nvPr/>
          </p:nvSpPr>
          <p:spPr>
            <a:xfrm>
              <a:off x="-3646488" y="2800350"/>
              <a:ext cx="46038" cy="3175"/>
            </a:xfrm>
            <a:custGeom>
              <a:rect b="b" l="l" r="r" t="t"/>
              <a:pathLst>
                <a:path extrusionOk="0" h="1" w="24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" name="Google Shape;23;p11"/>
            <p:cNvSpPr/>
            <p:nvPr/>
          </p:nvSpPr>
          <p:spPr>
            <a:xfrm>
              <a:off x="2627312" y="2816225"/>
              <a:ext cx="63500" cy="4762"/>
            </a:xfrm>
            <a:custGeom>
              <a:rect b="b" l="l" r="r" t="t"/>
              <a:pathLst>
                <a:path extrusionOk="0" h="2" w="33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" name="Google Shape;24;p11"/>
            <p:cNvSpPr/>
            <p:nvPr/>
          </p:nvSpPr>
          <p:spPr>
            <a:xfrm>
              <a:off x="3103562" y="2741613"/>
              <a:ext cx="28575" cy="3175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" name="Google Shape;25;p11"/>
            <p:cNvSpPr/>
            <p:nvPr/>
          </p:nvSpPr>
          <p:spPr>
            <a:xfrm>
              <a:off x="1227137" y="2836863"/>
              <a:ext cx="20638" cy="0"/>
            </a:xfrm>
            <a:custGeom>
              <a:rect b="b" l="l" r="r" t="t"/>
              <a:pathLst>
                <a:path extrusionOk="0" h="120000"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" name="Google Shape;26;p11"/>
            <p:cNvSpPr/>
            <p:nvPr/>
          </p:nvSpPr>
          <p:spPr>
            <a:xfrm>
              <a:off x="3660775" y="2713038"/>
              <a:ext cx="331788" cy="20637"/>
            </a:xfrm>
            <a:custGeom>
              <a:rect b="b" l="l" r="r" t="t"/>
              <a:pathLst>
                <a:path extrusionOk="0" h="9" w="173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" name="Google Shape;27;p11"/>
            <p:cNvSpPr/>
            <p:nvPr/>
          </p:nvSpPr>
          <p:spPr>
            <a:xfrm>
              <a:off x="-1674813" y="2768600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" name="Google Shape;28;p11"/>
            <p:cNvSpPr/>
            <p:nvPr/>
          </p:nvSpPr>
          <p:spPr>
            <a:xfrm>
              <a:off x="-1673225" y="2767013"/>
              <a:ext cx="36513" cy="1587"/>
            </a:xfrm>
            <a:custGeom>
              <a:rect b="b" l="l" r="r" t="t"/>
              <a:pathLst>
                <a:path extrusionOk="0" h="1" w="19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" name="Google Shape;29;p11"/>
            <p:cNvSpPr/>
            <p:nvPr/>
          </p:nvSpPr>
          <p:spPr>
            <a:xfrm>
              <a:off x="2690812" y="2811463"/>
              <a:ext cx="47625" cy="4762"/>
            </a:xfrm>
            <a:custGeom>
              <a:rect b="b" l="l" r="r" t="t"/>
              <a:pathLst>
                <a:path extrusionOk="0" h="2" w="25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" name="Google Shape;30;p11"/>
            <p:cNvSpPr/>
            <p:nvPr/>
          </p:nvSpPr>
          <p:spPr>
            <a:xfrm>
              <a:off x="2822575" y="2794000"/>
              <a:ext cx="163513" cy="4762"/>
            </a:xfrm>
            <a:custGeom>
              <a:rect b="b" l="l" r="r" t="t"/>
              <a:pathLst>
                <a:path extrusionOk="0" h="2" w="85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" name="Google Shape;31;p11"/>
            <p:cNvSpPr/>
            <p:nvPr/>
          </p:nvSpPr>
          <p:spPr>
            <a:xfrm>
              <a:off x="715962" y="2809875"/>
              <a:ext cx="1911350" cy="50800"/>
            </a:xfrm>
            <a:custGeom>
              <a:rect b="b" l="l" r="r" t="t"/>
              <a:pathLst>
                <a:path extrusionOk="0" h="23" w="996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" name="Google Shape;32;p11"/>
            <p:cNvSpPr/>
            <p:nvPr/>
          </p:nvSpPr>
          <p:spPr>
            <a:xfrm>
              <a:off x="1995487" y="2822575"/>
              <a:ext cx="20638" cy="0"/>
            </a:xfrm>
            <a:custGeom>
              <a:rect b="b" l="l" r="r" t="t"/>
              <a:pathLst>
                <a:path extrusionOk="0" h="120000"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" name="Google Shape;33;p11"/>
            <p:cNvSpPr/>
            <p:nvPr/>
          </p:nvSpPr>
          <p:spPr>
            <a:xfrm>
              <a:off x="1630362" y="2830513"/>
              <a:ext cx="22225" cy="0"/>
            </a:xfrm>
            <a:custGeom>
              <a:rect b="b" l="l" r="r" t="t"/>
              <a:pathLst>
                <a:path extrusionOk="0" h="120000"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" name="Google Shape;34;p11"/>
            <p:cNvSpPr/>
            <p:nvPr/>
          </p:nvSpPr>
          <p:spPr>
            <a:xfrm>
              <a:off x="2651125" y="2798763"/>
              <a:ext cx="46038" cy="1587"/>
            </a:xfrm>
            <a:custGeom>
              <a:rect b="b" l="l" r="r" t="t"/>
              <a:pathLst>
                <a:path extrusionOk="0" h="1" w="24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" name="Google Shape;35;p11"/>
            <p:cNvSpPr/>
            <p:nvPr/>
          </p:nvSpPr>
          <p:spPr>
            <a:xfrm>
              <a:off x="2698750" y="2809875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" name="Google Shape;36;p11"/>
            <p:cNvSpPr/>
            <p:nvPr/>
          </p:nvSpPr>
          <p:spPr>
            <a:xfrm>
              <a:off x="469900" y="2800350"/>
              <a:ext cx="23813" cy="3175"/>
            </a:xfrm>
            <a:custGeom>
              <a:rect b="b" l="l" r="r" t="t"/>
              <a:pathLst>
                <a:path extrusionOk="0" h="1" w="13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" name="Google Shape;37;p11"/>
            <p:cNvSpPr/>
            <p:nvPr/>
          </p:nvSpPr>
          <p:spPr>
            <a:xfrm>
              <a:off x="998537" y="2811463"/>
              <a:ext cx="1076325" cy="20637"/>
            </a:xfrm>
            <a:custGeom>
              <a:rect b="b" l="l" r="r" t="t"/>
              <a:pathLst>
                <a:path extrusionOk="0" h="9" w="561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" name="Google Shape;38;p11"/>
            <p:cNvSpPr/>
            <p:nvPr/>
          </p:nvSpPr>
          <p:spPr>
            <a:xfrm>
              <a:off x="2495550" y="2803525"/>
              <a:ext cx="17463" cy="0"/>
            </a:xfrm>
            <a:custGeom>
              <a:rect b="b" l="l" r="r" t="t"/>
              <a:pathLst>
                <a:path extrusionOk="0" h="120000"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" name="Google Shape;39;p11"/>
            <p:cNvSpPr/>
            <p:nvPr/>
          </p:nvSpPr>
          <p:spPr>
            <a:xfrm>
              <a:off x="2538412" y="2816225"/>
              <a:ext cx="1057275" cy="31750"/>
            </a:xfrm>
            <a:custGeom>
              <a:rect b="b" l="l" r="r" t="t"/>
              <a:pathLst>
                <a:path extrusionOk="0" h="14" w="551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" name="Google Shape;40;p11"/>
            <p:cNvSpPr/>
            <p:nvPr/>
          </p:nvSpPr>
          <p:spPr>
            <a:xfrm>
              <a:off x="11777663" y="2757488"/>
              <a:ext cx="19050" cy="3175"/>
            </a:xfrm>
            <a:custGeom>
              <a:rect b="b" l="l" r="r" t="t"/>
              <a:pathLst>
                <a:path extrusionOk="0" h="1" w="1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" name="Google Shape;41;p11"/>
            <p:cNvSpPr/>
            <p:nvPr/>
          </p:nvSpPr>
          <p:spPr>
            <a:xfrm>
              <a:off x="5983288" y="2741613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" name="Google Shape;42;p11"/>
            <p:cNvSpPr/>
            <p:nvPr/>
          </p:nvSpPr>
          <p:spPr>
            <a:xfrm>
              <a:off x="6832600" y="2713038"/>
              <a:ext cx="53975" cy="1587"/>
            </a:xfrm>
            <a:custGeom>
              <a:rect b="b" l="l" r="r" t="t"/>
              <a:pathLst>
                <a:path extrusionOk="0" h="1" w="28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" name="Google Shape;43;p11"/>
            <p:cNvSpPr/>
            <p:nvPr/>
          </p:nvSpPr>
          <p:spPr>
            <a:xfrm>
              <a:off x="11317288" y="2755900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" name="Google Shape;44;p11"/>
            <p:cNvSpPr/>
            <p:nvPr/>
          </p:nvSpPr>
          <p:spPr>
            <a:xfrm>
              <a:off x="8534400" y="2735263"/>
              <a:ext cx="30163" cy="0"/>
            </a:xfrm>
            <a:custGeom>
              <a:rect b="b" l="l" r="r" t="t"/>
              <a:pathLst>
                <a:path extrusionOk="0" h="120000"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" name="Google Shape;45;p11"/>
            <p:cNvSpPr/>
            <p:nvPr/>
          </p:nvSpPr>
          <p:spPr>
            <a:xfrm>
              <a:off x="6821488" y="27146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" name="Google Shape;46;p11"/>
            <p:cNvSpPr/>
            <p:nvPr/>
          </p:nvSpPr>
          <p:spPr>
            <a:xfrm>
              <a:off x="5583238" y="2719388"/>
              <a:ext cx="25400" cy="0"/>
            </a:xfrm>
            <a:custGeom>
              <a:rect b="b" l="l" r="r" t="t"/>
              <a:pathLst>
                <a:path extrusionOk="0" h="120000"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" name="Google Shape;47;p11"/>
            <p:cNvSpPr/>
            <p:nvPr/>
          </p:nvSpPr>
          <p:spPr>
            <a:xfrm>
              <a:off x="5638800" y="2740025"/>
              <a:ext cx="23813" cy="1587"/>
            </a:xfrm>
            <a:custGeom>
              <a:rect b="b" l="l" r="r" t="t"/>
              <a:pathLst>
                <a:path extrusionOk="0" h="1" w="12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" name="Google Shape;48;p11"/>
            <p:cNvSpPr/>
            <p:nvPr/>
          </p:nvSpPr>
          <p:spPr>
            <a:xfrm>
              <a:off x="4303712" y="2728913"/>
              <a:ext cx="50800" cy="0"/>
            </a:xfrm>
            <a:custGeom>
              <a:rect b="b" l="l" r="r" t="t"/>
              <a:pathLst>
                <a:path extrusionOk="0" h="120000"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" name="Google Shape;49;p11"/>
            <p:cNvSpPr/>
            <p:nvPr/>
          </p:nvSpPr>
          <p:spPr>
            <a:xfrm>
              <a:off x="5519738" y="2735263"/>
              <a:ext cx="9525" cy="3175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" name="Google Shape;50;p11"/>
            <p:cNvSpPr/>
            <p:nvPr/>
          </p:nvSpPr>
          <p:spPr>
            <a:xfrm>
              <a:off x="12096750" y="2784475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" name="Google Shape;51;p11"/>
            <p:cNvSpPr/>
            <p:nvPr/>
          </p:nvSpPr>
          <p:spPr>
            <a:xfrm>
              <a:off x="12225338" y="2773363"/>
              <a:ext cx="46038" cy="0"/>
            </a:xfrm>
            <a:custGeom>
              <a:rect b="b" l="l" r="r" t="t"/>
              <a:pathLst>
                <a:path extrusionOk="0" h="120000"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" name="Google Shape;52;p11"/>
            <p:cNvSpPr/>
            <p:nvPr/>
          </p:nvSpPr>
          <p:spPr>
            <a:xfrm>
              <a:off x="9274175" y="2746375"/>
              <a:ext cx="55563" cy="4762"/>
            </a:xfrm>
            <a:custGeom>
              <a:rect b="b" l="l" r="r" t="t"/>
              <a:pathLst>
                <a:path extrusionOk="0" h="2" w="29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" name="Google Shape;53;p11"/>
            <p:cNvSpPr/>
            <p:nvPr/>
          </p:nvSpPr>
          <p:spPr>
            <a:xfrm>
              <a:off x="11847513" y="2827338"/>
              <a:ext cx="34925" cy="3175"/>
            </a:xfrm>
            <a:custGeom>
              <a:rect b="b" l="l" r="r" t="t"/>
              <a:pathLst>
                <a:path extrusionOk="0" h="1" w="18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" name="Google Shape;54;p11"/>
            <p:cNvSpPr/>
            <p:nvPr/>
          </p:nvSpPr>
          <p:spPr>
            <a:xfrm>
              <a:off x="11882438" y="2825750"/>
              <a:ext cx="25400" cy="1587"/>
            </a:xfrm>
            <a:custGeom>
              <a:rect b="b" l="l" r="r" t="t"/>
              <a:pathLst>
                <a:path extrusionOk="0" h="1" w="14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" name="Google Shape;55;p11"/>
            <p:cNvSpPr/>
            <p:nvPr/>
          </p:nvSpPr>
          <p:spPr>
            <a:xfrm>
              <a:off x="8915400" y="2809875"/>
              <a:ext cx="15875" cy="1587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" name="Google Shape;56;p11"/>
            <p:cNvSpPr/>
            <p:nvPr/>
          </p:nvSpPr>
          <p:spPr>
            <a:xfrm>
              <a:off x="12109450" y="2752725"/>
              <a:ext cx="454025" cy="23812"/>
            </a:xfrm>
            <a:custGeom>
              <a:rect b="b" l="l" r="r" t="t"/>
              <a:pathLst>
                <a:path extrusionOk="0" h="10" w="236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" name="Google Shape;57;p11"/>
            <p:cNvSpPr/>
            <p:nvPr/>
          </p:nvSpPr>
          <p:spPr>
            <a:xfrm>
              <a:off x="12182475" y="28162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" name="Google Shape;58;p11"/>
            <p:cNvSpPr/>
            <p:nvPr/>
          </p:nvSpPr>
          <p:spPr>
            <a:xfrm>
              <a:off x="4348162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" name="Google Shape;59;p11"/>
            <p:cNvSpPr/>
            <p:nvPr/>
          </p:nvSpPr>
          <p:spPr>
            <a:xfrm>
              <a:off x="12071350" y="2790825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" name="Google Shape;60;p11"/>
            <p:cNvSpPr/>
            <p:nvPr/>
          </p:nvSpPr>
          <p:spPr>
            <a:xfrm>
              <a:off x="4754563" y="2827338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" name="Google Shape;61;p11"/>
            <p:cNvSpPr/>
            <p:nvPr/>
          </p:nvSpPr>
          <p:spPr>
            <a:xfrm>
              <a:off x="4852988" y="2719388"/>
              <a:ext cx="9525" cy="3175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" name="Google Shape;62;p11"/>
            <p:cNvSpPr/>
            <p:nvPr/>
          </p:nvSpPr>
          <p:spPr>
            <a:xfrm>
              <a:off x="4759325" y="28273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" name="Google Shape;63;p11"/>
            <p:cNvSpPr/>
            <p:nvPr/>
          </p:nvSpPr>
          <p:spPr>
            <a:xfrm>
              <a:off x="6654800" y="2805113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" name="Google Shape;64;p11"/>
            <p:cNvSpPr/>
            <p:nvPr/>
          </p:nvSpPr>
          <p:spPr>
            <a:xfrm>
              <a:off x="6289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5" name="Google Shape;65;p11"/>
            <p:cNvSpPr/>
            <p:nvPr/>
          </p:nvSpPr>
          <p:spPr>
            <a:xfrm>
              <a:off x="9140825" y="2725738"/>
              <a:ext cx="44450" cy="0"/>
            </a:xfrm>
            <a:custGeom>
              <a:rect b="b" l="l" r="r" t="t"/>
              <a:pathLst>
                <a:path extrusionOk="0" h="120000"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" name="Google Shape;66;p11"/>
            <p:cNvSpPr/>
            <p:nvPr/>
          </p:nvSpPr>
          <p:spPr>
            <a:xfrm>
              <a:off x="4737100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" name="Google Shape;67;p11"/>
            <p:cNvSpPr/>
            <p:nvPr/>
          </p:nvSpPr>
          <p:spPr>
            <a:xfrm>
              <a:off x="7239000" y="2779713"/>
              <a:ext cx="11113" cy="3175"/>
            </a:xfrm>
            <a:custGeom>
              <a:rect b="b" l="l" r="r" t="t"/>
              <a:pathLst>
                <a:path extrusionOk="0" h="1" w="6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" name="Google Shape;68;p11"/>
            <p:cNvSpPr/>
            <p:nvPr/>
          </p:nvSpPr>
          <p:spPr>
            <a:xfrm>
              <a:off x="7181850" y="2773363"/>
              <a:ext cx="468313" cy="15875"/>
            </a:xfrm>
            <a:custGeom>
              <a:rect b="b" l="l" r="r" t="t"/>
              <a:pathLst>
                <a:path extrusionOk="0" h="7" w="244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" name="Google Shape;69;p11"/>
            <p:cNvSpPr/>
            <p:nvPr/>
          </p:nvSpPr>
          <p:spPr>
            <a:xfrm>
              <a:off x="7407275" y="2787650"/>
              <a:ext cx="26988" cy="0"/>
            </a:xfrm>
            <a:custGeom>
              <a:rect b="b" l="l" r="r" t="t"/>
              <a:pathLst>
                <a:path extrusionOk="0" h="120000"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" name="Google Shape;70;p11"/>
            <p:cNvSpPr/>
            <p:nvPr/>
          </p:nvSpPr>
          <p:spPr>
            <a:xfrm>
              <a:off x="8123238" y="2794000"/>
              <a:ext cx="31750" cy="1587"/>
            </a:xfrm>
            <a:custGeom>
              <a:rect b="b" l="l" r="r" t="t"/>
              <a:pathLst>
                <a:path extrusionOk="0" h="1" w="16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" name="Google Shape;71;p11"/>
            <p:cNvSpPr/>
            <p:nvPr/>
          </p:nvSpPr>
          <p:spPr>
            <a:xfrm>
              <a:off x="3070225" y="2794000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" name="Google Shape;72;p11"/>
            <p:cNvSpPr/>
            <p:nvPr/>
          </p:nvSpPr>
          <p:spPr>
            <a:xfrm>
              <a:off x="9963150" y="2778125"/>
              <a:ext cx="41275" cy="0"/>
            </a:xfrm>
            <a:custGeom>
              <a:rect b="b" l="l" r="r" t="t"/>
              <a:pathLst>
                <a:path extrusionOk="0" h="120000"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3" name="Google Shape;73;p11"/>
            <p:cNvSpPr/>
            <p:nvPr/>
          </p:nvSpPr>
          <p:spPr>
            <a:xfrm>
              <a:off x="7523163" y="2773363"/>
              <a:ext cx="30163" cy="3175"/>
            </a:xfrm>
            <a:custGeom>
              <a:rect b="b" l="l" r="r" t="t"/>
              <a:pathLst>
                <a:path extrusionOk="0" h="1" w="16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" name="Google Shape;74;p11"/>
            <p:cNvSpPr/>
            <p:nvPr/>
          </p:nvSpPr>
          <p:spPr>
            <a:xfrm>
              <a:off x="10009188" y="2787650"/>
              <a:ext cx="115888" cy="3175"/>
            </a:xfrm>
            <a:custGeom>
              <a:rect b="b" l="l" r="r" t="t"/>
              <a:pathLst>
                <a:path extrusionOk="0" h="2" w="6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" name="Google Shape;75;p11"/>
            <p:cNvSpPr/>
            <p:nvPr/>
          </p:nvSpPr>
          <p:spPr>
            <a:xfrm>
              <a:off x="10125075" y="2789238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" name="Google Shape;76;p11"/>
            <p:cNvSpPr/>
            <p:nvPr/>
          </p:nvSpPr>
          <p:spPr>
            <a:xfrm>
              <a:off x="-4110038" y="2703513"/>
              <a:ext cx="16486189" cy="134937"/>
            </a:xfrm>
            <a:custGeom>
              <a:rect b="b" l="l" r="r" t="t"/>
              <a:pathLst>
                <a:path extrusionOk="0" h="60" w="8594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" name="Google Shape;77;p11"/>
            <p:cNvSpPr/>
            <p:nvPr/>
          </p:nvSpPr>
          <p:spPr>
            <a:xfrm>
              <a:off x="12117388" y="2779713"/>
              <a:ext cx="127000" cy="4762"/>
            </a:xfrm>
            <a:custGeom>
              <a:rect b="b" l="l" r="r" t="t"/>
              <a:pathLst>
                <a:path extrusionOk="0" h="2" w="66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" name="Google Shape;78;p11"/>
            <p:cNvSpPr/>
            <p:nvPr/>
          </p:nvSpPr>
          <p:spPr>
            <a:xfrm>
              <a:off x="12182475" y="2787650"/>
              <a:ext cx="79375" cy="1587"/>
            </a:xfrm>
            <a:custGeom>
              <a:rect b="b" l="l" r="r" t="t"/>
              <a:pathLst>
                <a:path extrusionOk="0" h="1" w="4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" name="Google Shape;79;p11"/>
            <p:cNvSpPr/>
            <p:nvPr/>
          </p:nvSpPr>
          <p:spPr>
            <a:xfrm>
              <a:off x="12307888" y="2809875"/>
              <a:ext cx="249238" cy="15875"/>
            </a:xfrm>
            <a:custGeom>
              <a:rect b="b" l="l" r="r" t="t"/>
              <a:pathLst>
                <a:path extrusionOk="0" h="7" w="13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12252325" y="2825750"/>
              <a:ext cx="73025" cy="1587"/>
            </a:xfrm>
            <a:custGeom>
              <a:rect b="b" l="l" r="r" t="t"/>
              <a:pathLst>
                <a:path extrusionOk="0" h="1" w="38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10779125" y="2733675"/>
              <a:ext cx="66675" cy="4762"/>
            </a:xfrm>
            <a:custGeom>
              <a:rect b="b" l="l" r="r" t="t"/>
              <a:pathLst>
                <a:path extrusionOk="0" h="2" w="35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" name="Google Shape;82;p11"/>
            <p:cNvSpPr/>
            <p:nvPr/>
          </p:nvSpPr>
          <p:spPr>
            <a:xfrm>
              <a:off x="-2471738" y="2738438"/>
              <a:ext cx="496888" cy="1587"/>
            </a:xfrm>
            <a:custGeom>
              <a:rect b="b" l="l" r="r" t="t"/>
              <a:pathLst>
                <a:path extrusionOk="0" h="1" w="259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9136063" y="2735263"/>
              <a:ext cx="387350" cy="14287"/>
            </a:xfrm>
            <a:custGeom>
              <a:rect b="b" l="l" r="r" t="t"/>
              <a:pathLst>
                <a:path extrusionOk="0" h="6" w="202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9139238" y="2725738"/>
              <a:ext cx="142875" cy="9525"/>
            </a:xfrm>
            <a:custGeom>
              <a:rect b="b" l="l" r="r" t="t"/>
              <a:pathLst>
                <a:path extrusionOk="0" h="4" w="75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" name="Google Shape;85;p11"/>
            <p:cNvSpPr/>
            <p:nvPr/>
          </p:nvSpPr>
          <p:spPr>
            <a:xfrm>
              <a:off x="9805988" y="2817813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" name="Google Shape;86;p11"/>
            <p:cNvSpPr/>
            <p:nvPr/>
          </p:nvSpPr>
          <p:spPr>
            <a:xfrm>
              <a:off x="8580438" y="2725738"/>
              <a:ext cx="66675" cy="3175"/>
            </a:xfrm>
            <a:custGeom>
              <a:rect b="b" l="l" r="r" t="t"/>
              <a:pathLst>
                <a:path extrusionOk="0" h="1" w="35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8647113" y="2725738"/>
              <a:ext cx="15875" cy="3175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9794875" y="2830513"/>
              <a:ext cx="90488" cy="1587"/>
            </a:xfrm>
            <a:custGeom>
              <a:rect b="b" l="l" r="r" t="t"/>
              <a:pathLst>
                <a:path extrusionOk="0" h="1" w="47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" name="Google Shape;89;p11"/>
            <p:cNvSpPr/>
            <p:nvPr/>
          </p:nvSpPr>
          <p:spPr>
            <a:xfrm>
              <a:off x="9232900" y="2795588"/>
              <a:ext cx="84138" cy="3175"/>
            </a:xfrm>
            <a:custGeom>
              <a:rect b="b" l="l" r="r" t="t"/>
              <a:pathLst>
                <a:path extrusionOk="0" h="1" w="44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0" name="Google Shape;90;p11"/>
            <p:cNvSpPr/>
            <p:nvPr/>
          </p:nvSpPr>
          <p:spPr>
            <a:xfrm>
              <a:off x="8158163" y="2725738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8734425" y="2814638"/>
              <a:ext cx="144463" cy="3175"/>
            </a:xfrm>
            <a:custGeom>
              <a:rect b="b" l="l" r="r" t="t"/>
              <a:pathLst>
                <a:path extrusionOk="0" h="2" w="76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8023225" y="2782888"/>
              <a:ext cx="26988" cy="1587"/>
            </a:xfrm>
            <a:custGeom>
              <a:rect b="b" l="l" r="r" t="t"/>
              <a:pathLst>
                <a:path extrusionOk="0" h="1" w="14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8050213" y="2782888"/>
              <a:ext cx="77788" cy="1587"/>
            </a:xfrm>
            <a:custGeom>
              <a:rect b="b" l="l" r="r" t="t"/>
              <a:pathLst>
                <a:path extrusionOk="0" h="1" w="4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4" name="Google Shape;94;p11"/>
            <p:cNvSpPr/>
            <p:nvPr/>
          </p:nvSpPr>
          <p:spPr>
            <a:xfrm>
              <a:off x="7715250" y="2779713"/>
              <a:ext cx="90488" cy="7937"/>
            </a:xfrm>
            <a:custGeom>
              <a:rect b="b" l="l" r="r" t="t"/>
              <a:pathLst>
                <a:path extrusionOk="0" h="3" w="47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5" name="Google Shape;95;p11"/>
            <p:cNvSpPr/>
            <p:nvPr/>
          </p:nvSpPr>
          <p:spPr>
            <a:xfrm>
              <a:off x="6508750" y="2713038"/>
              <a:ext cx="247650" cy="6350"/>
            </a:xfrm>
            <a:custGeom>
              <a:rect b="b" l="l" r="r" t="t"/>
              <a:pathLst>
                <a:path extrusionOk="0" h="3" w="129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6756400" y="2713038"/>
              <a:ext cx="33338" cy="0"/>
            </a:xfrm>
            <a:custGeom>
              <a:rect b="b" l="l" r="r" t="t"/>
              <a:pathLst>
                <a:path extrusionOk="0" h="120000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8047038" y="2820988"/>
              <a:ext cx="58738" cy="4762"/>
            </a:xfrm>
            <a:custGeom>
              <a:rect b="b" l="l" r="r" t="t"/>
              <a:pathLst>
                <a:path extrusionOk="0" h="2" w="31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6348413" y="2711451"/>
              <a:ext cx="82550" cy="1587"/>
            </a:xfrm>
            <a:custGeom>
              <a:rect b="b" l="l" r="r" t="t"/>
              <a:pathLst>
                <a:path extrusionOk="0" h="1" w="43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6734175" y="2771775"/>
              <a:ext cx="96838" cy="6350"/>
            </a:xfrm>
            <a:custGeom>
              <a:rect b="b" l="l" r="r" t="t"/>
              <a:pathLst>
                <a:path extrusionOk="0" h="3" w="5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0" name="Google Shape;100;p11"/>
            <p:cNvSpPr/>
            <p:nvPr/>
          </p:nvSpPr>
          <p:spPr>
            <a:xfrm>
              <a:off x="6091238" y="2722563"/>
              <a:ext cx="95250" cy="7937"/>
            </a:xfrm>
            <a:custGeom>
              <a:rect b="b" l="l" r="r" t="t"/>
              <a:pathLst>
                <a:path extrusionOk="0" h="4" w="49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1" name="Google Shape;101;p11"/>
            <p:cNvSpPr/>
            <p:nvPr/>
          </p:nvSpPr>
          <p:spPr>
            <a:xfrm>
              <a:off x="6559550" y="2773363"/>
              <a:ext cx="80963" cy="3175"/>
            </a:xfrm>
            <a:custGeom>
              <a:rect b="b" l="l" r="r" t="t"/>
              <a:pathLst>
                <a:path extrusionOk="0" h="1" w="42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6640513" y="2806700"/>
              <a:ext cx="227013" cy="15875"/>
            </a:xfrm>
            <a:custGeom>
              <a:rect b="b" l="l" r="r" t="t"/>
              <a:pathLst>
                <a:path extrusionOk="0" h="7" w="118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661150" y="2814638"/>
              <a:ext cx="34925" cy="1587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5661025" y="2789238"/>
              <a:ext cx="23813" cy="1587"/>
            </a:xfrm>
            <a:custGeom>
              <a:rect b="b" l="l" r="r" t="t"/>
              <a:pathLst>
                <a:path extrusionOk="0" h="1" w="13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6162675" y="2814638"/>
              <a:ext cx="258763" cy="7937"/>
            </a:xfrm>
            <a:custGeom>
              <a:rect b="b" l="l" r="r" t="t"/>
              <a:pathLst>
                <a:path extrusionOk="0" h="4" w="135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6" name="Google Shape;106;p11"/>
            <p:cNvSpPr/>
            <p:nvPr/>
          </p:nvSpPr>
          <p:spPr>
            <a:xfrm>
              <a:off x="5019675" y="2713038"/>
              <a:ext cx="73025" cy="4762"/>
            </a:xfrm>
            <a:custGeom>
              <a:rect b="b" l="l" r="r" t="t"/>
              <a:pathLst>
                <a:path extrusionOk="0" h="2" w="38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5021263" y="2713038"/>
              <a:ext cx="11113" cy="0"/>
            </a:xfrm>
            <a:custGeom>
              <a:rect b="b" l="l" r="r" t="t"/>
              <a:pathLst>
                <a:path extrusionOk="0" h="120000"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8" name="Google Shape;108;p11"/>
            <p:cNvSpPr/>
            <p:nvPr/>
          </p:nvSpPr>
          <p:spPr>
            <a:xfrm>
              <a:off x="5864225" y="2784475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9" name="Google Shape;109;p11"/>
            <p:cNvSpPr/>
            <p:nvPr/>
          </p:nvSpPr>
          <p:spPr>
            <a:xfrm>
              <a:off x="4703763" y="2722563"/>
              <a:ext cx="84138" cy="1587"/>
            </a:xfrm>
            <a:custGeom>
              <a:rect b="b" l="l" r="r" t="t"/>
              <a:pathLst>
                <a:path extrusionOk="0" h="1" w="44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0" name="Google Shape;110;p11"/>
            <p:cNvSpPr/>
            <p:nvPr/>
          </p:nvSpPr>
          <p:spPr>
            <a:xfrm>
              <a:off x="4264025" y="2713038"/>
              <a:ext cx="77788" cy="4762"/>
            </a:xfrm>
            <a:custGeom>
              <a:rect b="b" l="l" r="r" t="t"/>
              <a:pathLst>
                <a:path extrusionOk="0" h="2" w="41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1" name="Google Shape;111;p11"/>
            <p:cNvSpPr/>
            <p:nvPr/>
          </p:nvSpPr>
          <p:spPr>
            <a:xfrm>
              <a:off x="4800600" y="2822575"/>
              <a:ext cx="117475" cy="7937"/>
            </a:xfrm>
            <a:custGeom>
              <a:rect b="b" l="l" r="r" t="t"/>
              <a:pathLst>
                <a:path extrusionOk="0" h="3" w="61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187325" y="2714625"/>
              <a:ext cx="1925638" cy="31750"/>
            </a:xfrm>
            <a:custGeom>
              <a:rect b="b" l="l" r="r" t="t"/>
              <a:pathLst>
                <a:path extrusionOk="0" h="14" w="100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1947862" y="2735263"/>
              <a:ext cx="47625" cy="0"/>
            </a:xfrm>
            <a:custGeom>
              <a:rect b="b" l="l" r="r" t="t"/>
              <a:pathLst>
                <a:path extrusionOk="0" h="120000"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112712" y="2724150"/>
              <a:ext cx="74613" cy="0"/>
            </a:xfrm>
            <a:custGeom>
              <a:rect b="b" l="l" r="r" t="t"/>
              <a:pathLst>
                <a:path extrusionOk="0" h="120000"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2187575" y="2717800"/>
              <a:ext cx="176213" cy="6350"/>
            </a:xfrm>
            <a:custGeom>
              <a:rect b="b" l="l" r="r" t="t"/>
              <a:pathLst>
                <a:path extrusionOk="0" h="3" w="92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2112962" y="2714625"/>
              <a:ext cx="90488" cy="4762"/>
            </a:xfrm>
            <a:custGeom>
              <a:rect b="b" l="l" r="r" t="t"/>
              <a:pathLst>
                <a:path extrusionOk="0" h="2" w="47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2101850" y="2811463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1724025" y="2805113"/>
              <a:ext cx="120650" cy="4762"/>
            </a:xfrm>
            <a:custGeom>
              <a:rect b="b" l="l" r="r" t="t"/>
              <a:pathLst>
                <a:path extrusionOk="0" h="2" w="63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1744662" y="2833688"/>
              <a:ext cx="73025" cy="3175"/>
            </a:xfrm>
            <a:custGeom>
              <a:rect b="b" l="l" r="r" t="t"/>
              <a:pathLst>
                <a:path extrusionOk="0" h="1" w="38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-474663" y="2741613"/>
              <a:ext cx="34925" cy="0"/>
            </a:xfrm>
            <a:custGeom>
              <a:rect b="b" l="l" r="r" t="t"/>
              <a:pathLst>
                <a:path extrusionOk="0" h="120000"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-947738" y="2725738"/>
              <a:ext cx="1239838" cy="19050"/>
            </a:xfrm>
            <a:custGeom>
              <a:rect b="b" l="l" r="r" t="t"/>
              <a:pathLst>
                <a:path extrusionOk="0" h="8" w="647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-1944688" y="2741613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-1939925" y="2735263"/>
              <a:ext cx="173038" cy="6350"/>
            </a:xfrm>
            <a:custGeom>
              <a:rect b="b" l="l" r="r" t="t"/>
              <a:pathLst>
                <a:path extrusionOk="0" h="3" w="9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-1773238" y="2733675"/>
              <a:ext cx="123825" cy="12700"/>
            </a:xfrm>
            <a:custGeom>
              <a:rect b="b" l="l" r="r" t="t"/>
              <a:pathLst>
                <a:path extrusionOk="0" h="6" w="65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-1057275" y="2735263"/>
              <a:ext cx="57150" cy="3175"/>
            </a:xfrm>
            <a:custGeom>
              <a:rect b="b" l="l" r="r" t="t"/>
              <a:pathLst>
                <a:path extrusionOk="0" h="1" w="3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-1116013" y="2738438"/>
              <a:ext cx="58738" cy="3175"/>
            </a:xfrm>
            <a:custGeom>
              <a:rect b="b" l="l" r="r" t="t"/>
              <a:pathLst>
                <a:path extrusionOk="0" h="2" w="3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-1349375" y="2735263"/>
              <a:ext cx="84138" cy="0"/>
            </a:xfrm>
            <a:custGeom>
              <a:rect b="b" l="l" r="r" t="t"/>
              <a:pathLst>
                <a:path extrusionOk="0" h="120000"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-1265238" y="2735263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" name="Google Shape;129;p11"/>
            <p:cNvSpPr/>
            <p:nvPr/>
          </p:nvSpPr>
          <p:spPr>
            <a:xfrm>
              <a:off x="-1219200" y="2728913"/>
              <a:ext cx="103188" cy="9525"/>
            </a:xfrm>
            <a:custGeom>
              <a:rect b="b" l="l" r="r" t="t"/>
              <a:pathLst>
                <a:path extrusionOk="0" h="4" w="5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" name="Google Shape;130;p11"/>
            <p:cNvSpPr/>
            <p:nvPr/>
          </p:nvSpPr>
          <p:spPr>
            <a:xfrm>
              <a:off x="1225550" y="2830513"/>
              <a:ext cx="73025" cy="3175"/>
            </a:xfrm>
            <a:custGeom>
              <a:rect b="b" l="l" r="r" t="t"/>
              <a:pathLst>
                <a:path extrusionOk="0" h="2" w="38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" name="Google Shape;131;p11"/>
            <p:cNvSpPr/>
            <p:nvPr/>
          </p:nvSpPr>
          <p:spPr>
            <a:xfrm>
              <a:off x="874712" y="2827338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" name="Google Shape;132;p11"/>
            <p:cNvSpPr/>
            <p:nvPr/>
          </p:nvSpPr>
          <p:spPr>
            <a:xfrm>
              <a:off x="417512" y="2827338"/>
              <a:ext cx="457200" cy="31750"/>
            </a:xfrm>
            <a:custGeom>
              <a:rect b="b" l="l" r="r" t="t"/>
              <a:pathLst>
                <a:path extrusionOk="0" h="14" w="238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" name="Google Shape;133;p11"/>
            <p:cNvSpPr/>
            <p:nvPr/>
          </p:nvSpPr>
          <p:spPr>
            <a:xfrm>
              <a:off x="755650" y="2859087"/>
              <a:ext cx="68263" cy="4762"/>
            </a:xfrm>
            <a:custGeom>
              <a:rect b="b" l="l" r="r" t="t"/>
              <a:pathLst>
                <a:path extrusionOk="0" h="2" w="36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-133350" y="2798763"/>
              <a:ext cx="111125" cy="4762"/>
            </a:xfrm>
            <a:custGeom>
              <a:rect b="b" l="l" r="r" t="t"/>
              <a:pathLst>
                <a:path extrusionOk="0" h="2" w="58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-22225" y="2800350"/>
              <a:ext cx="44450" cy="3175"/>
            </a:xfrm>
            <a:custGeom>
              <a:rect b="b" l="l" r="r" t="t"/>
              <a:pathLst>
                <a:path extrusionOk="0" h="1" w="23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" name="Google Shape;136;p11"/>
            <p:cNvSpPr/>
            <p:nvPr/>
          </p:nvSpPr>
          <p:spPr>
            <a:xfrm>
              <a:off x="-66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" name="Google Shape;137;p11"/>
            <p:cNvSpPr/>
            <p:nvPr/>
          </p:nvSpPr>
          <p:spPr>
            <a:xfrm>
              <a:off x="-1566863" y="2730500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8" name="Google Shape;138;p11"/>
            <p:cNvSpPr/>
            <p:nvPr/>
          </p:nvSpPr>
          <p:spPr>
            <a:xfrm>
              <a:off x="-3175000" y="2740025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9" name="Google Shape;139;p11"/>
            <p:cNvSpPr/>
            <p:nvPr/>
          </p:nvSpPr>
          <p:spPr>
            <a:xfrm>
              <a:off x="-3735388" y="2803525"/>
              <a:ext cx="6350" cy="158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0" name="Google Shape;140;p11"/>
            <p:cNvSpPr/>
            <p:nvPr/>
          </p:nvSpPr>
          <p:spPr>
            <a:xfrm>
              <a:off x="-3924300" y="2803525"/>
              <a:ext cx="188913" cy="3175"/>
            </a:xfrm>
            <a:custGeom>
              <a:rect b="b" l="l" r="r" t="t"/>
              <a:pathLst>
                <a:path extrusionOk="0" h="2" w="98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41" name="Google Shape;141;p11"/>
          <p:cNvSpPr txBox="1"/>
          <p:nvPr>
            <p:ph idx="1" type="subTitle"/>
          </p:nvPr>
        </p:nvSpPr>
        <p:spPr>
          <a:xfrm>
            <a:off x="1522413" y="5105400"/>
            <a:ext cx="9143999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20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1225" name="Google Shape;1225;p20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226" name="Google Shape;1226;p20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7" name="Google Shape;1227;p20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8" name="Google Shape;1228;p20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9" name="Google Shape;1229;p20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0" name="Google Shape;1230;p20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1" name="Google Shape;1231;p20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2" name="Google Shape;1232;p20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3" name="Google Shape;1233;p20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4" name="Google Shape;1234;p20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5" name="Google Shape;1235;p20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6" name="Google Shape;1236;p20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7" name="Google Shape;1237;p20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8" name="Google Shape;1238;p20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9" name="Google Shape;1239;p20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0" name="Google Shape;1240;p20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1" name="Google Shape;1241;p20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2" name="Google Shape;1242;p20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3" name="Google Shape;1243;p20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4" name="Google Shape;1244;p20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5" name="Google Shape;1245;p20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6" name="Google Shape;1246;p20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7" name="Google Shape;1247;p20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8" name="Google Shape;1248;p20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9" name="Google Shape;1249;p20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0" name="Google Shape;1250;p20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1" name="Google Shape;1251;p20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2" name="Google Shape;1252;p20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3" name="Google Shape;1253;p20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4" name="Google Shape;1254;p20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5" name="Google Shape;1255;p20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6" name="Google Shape;1256;p20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7" name="Google Shape;1257;p20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8" name="Google Shape;1258;p20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9" name="Google Shape;1259;p20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0" name="Google Shape;1260;p20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1" name="Google Shape;1261;p20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2" name="Google Shape;1262;p20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3" name="Google Shape;1263;p20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4" name="Google Shape;1264;p20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5" name="Google Shape;1265;p20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6" name="Google Shape;1266;p20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7" name="Google Shape;1267;p20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8" name="Google Shape;1268;p20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9" name="Google Shape;1269;p20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0" name="Google Shape;1270;p20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1" name="Google Shape;1271;p20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2" name="Google Shape;1272;p20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3" name="Google Shape;1273;p20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4" name="Google Shape;1274;p20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5" name="Google Shape;1275;p20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6" name="Google Shape;1276;p20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7" name="Google Shape;1277;p20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8" name="Google Shape;1278;p20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9" name="Google Shape;1279;p20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0" name="Google Shape;1280;p20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1" name="Google Shape;1281;p20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2" name="Google Shape;1282;p20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3" name="Google Shape;1283;p20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4" name="Google Shape;1284;p20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5" name="Google Shape;1285;p20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6" name="Google Shape;1286;p20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7" name="Google Shape;1287;p20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8" name="Google Shape;1288;p20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9" name="Google Shape;1289;p20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0" name="Google Shape;1290;p20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1" name="Google Shape;1291;p20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2" name="Google Shape;1292;p20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3" name="Google Shape;1293;p20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4" name="Google Shape;1294;p20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5" name="Google Shape;1295;p20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6" name="Google Shape;1296;p20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7" name="Google Shape;1297;p20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8" name="Google Shape;1298;p20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9" name="Google Shape;1299;p20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300" name="Google Shape;1300;p20"/>
          <p:cNvSpPr txBox="1"/>
          <p:nvPr>
            <p:ph idx="1" type="body"/>
          </p:nvPr>
        </p:nvSpPr>
        <p:spPr>
          <a:xfrm rot="5400000">
            <a:off x="3960814" y="-533400"/>
            <a:ext cx="4267200" cy="91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/>
        </p:txBody>
      </p:sp>
      <p:sp>
        <p:nvSpPr>
          <p:cNvPr id="1301" name="Google Shape;1301;p20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20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3" name="Google Shape;1303;p20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21"/>
          <p:cNvSpPr txBox="1"/>
          <p:nvPr>
            <p:ph type="title"/>
          </p:nvPr>
        </p:nvSpPr>
        <p:spPr>
          <a:xfrm rot="5400000">
            <a:off x="8096538" y="2539713"/>
            <a:ext cx="5901747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1306" name="Google Shape;1306;p21"/>
          <p:cNvGrpSpPr/>
          <p:nvPr/>
        </p:nvGrpSpPr>
        <p:grpSpPr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1307" name="Google Shape;1307;p21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8" name="Google Shape;1308;p21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9" name="Google Shape;1309;p21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0" name="Google Shape;1310;p21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1" name="Google Shape;1311;p21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2" name="Google Shape;1312;p21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3" name="Google Shape;1313;p21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4" name="Google Shape;1314;p21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5" name="Google Shape;1315;p21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6" name="Google Shape;1316;p21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7" name="Google Shape;1317;p21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8" name="Google Shape;1318;p21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9" name="Google Shape;1319;p21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0" name="Google Shape;1320;p21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1" name="Google Shape;1321;p21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2" name="Google Shape;1322;p21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3" name="Google Shape;1323;p21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4" name="Google Shape;1324;p21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5" name="Google Shape;1325;p21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6" name="Google Shape;1326;p21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7" name="Google Shape;1327;p21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8" name="Google Shape;1328;p21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9" name="Google Shape;1329;p21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0" name="Google Shape;1330;p21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1" name="Google Shape;1331;p21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2" name="Google Shape;1332;p21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3" name="Google Shape;1333;p21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4" name="Google Shape;1334;p21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5" name="Google Shape;1335;p21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6" name="Google Shape;1336;p21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7" name="Google Shape;1337;p21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8" name="Google Shape;1338;p21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9" name="Google Shape;1339;p21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0" name="Google Shape;1340;p21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1" name="Google Shape;1341;p21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2" name="Google Shape;1342;p21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3" name="Google Shape;1343;p21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4" name="Google Shape;1344;p21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5" name="Google Shape;1345;p21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6" name="Google Shape;1346;p21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7" name="Google Shape;1347;p21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8" name="Google Shape;1348;p21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9" name="Google Shape;1349;p21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0" name="Google Shape;1350;p21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1" name="Google Shape;1351;p21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2" name="Google Shape;1352;p21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3" name="Google Shape;1353;p21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4" name="Google Shape;1354;p21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5" name="Google Shape;1355;p21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6" name="Google Shape;1356;p21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7" name="Google Shape;1357;p21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8" name="Google Shape;1358;p21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9" name="Google Shape;1359;p21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0" name="Google Shape;1360;p21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1" name="Google Shape;1361;p21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2" name="Google Shape;1362;p21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3" name="Google Shape;1363;p21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4" name="Google Shape;1364;p21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5" name="Google Shape;1365;p21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6" name="Google Shape;1366;p21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7" name="Google Shape;1367;p21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8" name="Google Shape;1368;p21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9" name="Google Shape;1369;p21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0" name="Google Shape;1370;p21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1" name="Google Shape;1371;p21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2" name="Google Shape;1372;p21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3" name="Google Shape;1373;p21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4" name="Google Shape;1374;p21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5" name="Google Shape;1375;p21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6" name="Google Shape;1376;p21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7" name="Google Shape;1377;p21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8" name="Google Shape;1378;p21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9" name="Google Shape;1379;p21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80" name="Google Shape;1380;p21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381" name="Google Shape;1381;p21"/>
          <p:cNvSpPr txBox="1"/>
          <p:nvPr>
            <p:ph idx="1" type="body"/>
          </p:nvPr>
        </p:nvSpPr>
        <p:spPr>
          <a:xfrm rot="5400000">
            <a:off x="2230726" y="-1344901"/>
            <a:ext cx="5898573" cy="9144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/>
        </p:txBody>
      </p:sp>
      <p:sp>
        <p:nvSpPr>
          <p:cNvPr id="1382" name="Google Shape;1382;p21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3" name="Google Shape;1383;p21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4" name="Google Shape;1384;p21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144" name="Google Shape;144;p12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45" name="Google Shape;145;p12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" name="Google Shape;146;p12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" name="Google Shape;147;p12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" name="Google Shape;148;p12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" name="Google Shape;149;p12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" name="Google Shape;150;p12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" name="Google Shape;154;p12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" name="Google Shape;155;p12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" name="Google Shape;156;p12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" name="Google Shape;157;p12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" name="Google Shape;158;p12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" name="Google Shape;159;p12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1" name="Google Shape;161;p12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2" name="Google Shape;162;p12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3" name="Google Shape;163;p12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4" name="Google Shape;164;p12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6" name="Google Shape;166;p12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7" name="Google Shape;167;p12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8" name="Google Shape;168;p12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9" name="Google Shape;169;p12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0" name="Google Shape;170;p12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1" name="Google Shape;171;p12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2" name="Google Shape;172;p12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9" name="Google Shape;209;p12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0" name="Google Shape;210;p12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1" name="Google Shape;211;p12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2" name="Google Shape;212;p12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3" name="Google Shape;213;p12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4" name="Google Shape;214;p12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5" name="Google Shape;215;p12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6" name="Google Shape;216;p12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7" name="Google Shape;217;p12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8" name="Google Shape;218;p12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/>
        </p:txBody>
      </p:sp>
      <p:sp>
        <p:nvSpPr>
          <p:cNvPr id="220" name="Google Shape;220;p12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2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12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3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13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13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4"/>
          <p:cNvSpPr txBox="1"/>
          <p:nvPr>
            <p:ph type="title"/>
          </p:nvPr>
        </p:nvSpPr>
        <p:spPr>
          <a:xfrm>
            <a:off x="1522413" y="1905000"/>
            <a:ext cx="91440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nsolas"/>
              <a:buNone/>
              <a:defRPr b="0" sz="44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229" name="Google Shape;229;p14"/>
          <p:cNvGrpSpPr/>
          <p:nvPr/>
        </p:nvGrpSpPr>
        <p:grpSpPr>
          <a:xfrm>
            <a:off x="1584896" y="4724400"/>
            <a:ext cx="8631936" cy="64008"/>
            <a:chOff x="-4110038" y="2703513"/>
            <a:chExt cx="17394239" cy="160336"/>
          </a:xfrm>
        </p:grpSpPr>
        <p:sp>
          <p:nvSpPr>
            <p:cNvPr id="230" name="Google Shape;230;p14"/>
            <p:cNvSpPr/>
            <p:nvPr/>
          </p:nvSpPr>
          <p:spPr>
            <a:xfrm>
              <a:off x="12815888" y="2768600"/>
              <a:ext cx="468313" cy="19050"/>
            </a:xfrm>
            <a:custGeom>
              <a:rect b="b" l="l" r="r" t="t"/>
              <a:pathLst>
                <a:path extrusionOk="0" h="8" w="244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12380913" y="2755900"/>
              <a:ext cx="461963" cy="26987"/>
            </a:xfrm>
            <a:custGeom>
              <a:rect b="b" l="l" r="r" t="t"/>
              <a:pathLst>
                <a:path extrusionOk="0" h="12" w="241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12814300" y="2779713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2738437" y="2795588"/>
              <a:ext cx="425450" cy="15875"/>
            </a:xfrm>
            <a:custGeom>
              <a:rect b="b" l="l" r="r" t="t"/>
              <a:pathLst>
                <a:path extrusionOk="0" h="7" w="222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-3646488" y="2800350"/>
              <a:ext cx="46038" cy="3175"/>
            </a:xfrm>
            <a:custGeom>
              <a:rect b="b" l="l" r="r" t="t"/>
              <a:pathLst>
                <a:path extrusionOk="0" h="1" w="24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2627312" y="2816225"/>
              <a:ext cx="63500" cy="4762"/>
            </a:xfrm>
            <a:custGeom>
              <a:rect b="b" l="l" r="r" t="t"/>
              <a:pathLst>
                <a:path extrusionOk="0" h="2" w="33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3103562" y="2741613"/>
              <a:ext cx="28575" cy="3175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1227137" y="2836863"/>
              <a:ext cx="20638" cy="0"/>
            </a:xfrm>
            <a:custGeom>
              <a:rect b="b" l="l" r="r" t="t"/>
              <a:pathLst>
                <a:path extrusionOk="0" h="120000"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3660775" y="2713038"/>
              <a:ext cx="331788" cy="20637"/>
            </a:xfrm>
            <a:custGeom>
              <a:rect b="b" l="l" r="r" t="t"/>
              <a:pathLst>
                <a:path extrusionOk="0" h="9" w="173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-1674813" y="2768600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-1673225" y="2767013"/>
              <a:ext cx="36513" cy="1587"/>
            </a:xfrm>
            <a:custGeom>
              <a:rect b="b" l="l" r="r" t="t"/>
              <a:pathLst>
                <a:path extrusionOk="0" h="1" w="19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2690812" y="2811463"/>
              <a:ext cx="47625" cy="4762"/>
            </a:xfrm>
            <a:custGeom>
              <a:rect b="b" l="l" r="r" t="t"/>
              <a:pathLst>
                <a:path extrusionOk="0" h="2" w="25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2822575" y="2794000"/>
              <a:ext cx="163513" cy="4762"/>
            </a:xfrm>
            <a:custGeom>
              <a:rect b="b" l="l" r="r" t="t"/>
              <a:pathLst>
                <a:path extrusionOk="0" h="2" w="85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715962" y="2809875"/>
              <a:ext cx="1911350" cy="50800"/>
            </a:xfrm>
            <a:custGeom>
              <a:rect b="b" l="l" r="r" t="t"/>
              <a:pathLst>
                <a:path extrusionOk="0" h="23" w="996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1995487" y="2822575"/>
              <a:ext cx="20638" cy="0"/>
            </a:xfrm>
            <a:custGeom>
              <a:rect b="b" l="l" r="r" t="t"/>
              <a:pathLst>
                <a:path extrusionOk="0" h="120000"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1630362" y="2830513"/>
              <a:ext cx="22225" cy="0"/>
            </a:xfrm>
            <a:custGeom>
              <a:rect b="b" l="l" r="r" t="t"/>
              <a:pathLst>
                <a:path extrusionOk="0" h="120000"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2651125" y="2798763"/>
              <a:ext cx="46038" cy="1587"/>
            </a:xfrm>
            <a:custGeom>
              <a:rect b="b" l="l" r="r" t="t"/>
              <a:pathLst>
                <a:path extrusionOk="0" h="1" w="24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2698750" y="2809875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469900" y="2800350"/>
              <a:ext cx="23813" cy="3175"/>
            </a:xfrm>
            <a:custGeom>
              <a:rect b="b" l="l" r="r" t="t"/>
              <a:pathLst>
                <a:path extrusionOk="0" h="1" w="13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998537" y="2811463"/>
              <a:ext cx="1076325" cy="20637"/>
            </a:xfrm>
            <a:custGeom>
              <a:rect b="b" l="l" r="r" t="t"/>
              <a:pathLst>
                <a:path extrusionOk="0" h="9" w="561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2495550" y="2803525"/>
              <a:ext cx="17463" cy="0"/>
            </a:xfrm>
            <a:custGeom>
              <a:rect b="b" l="l" r="r" t="t"/>
              <a:pathLst>
                <a:path extrusionOk="0" h="120000"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2538412" y="2816225"/>
              <a:ext cx="1057275" cy="31750"/>
            </a:xfrm>
            <a:custGeom>
              <a:rect b="b" l="l" r="r" t="t"/>
              <a:pathLst>
                <a:path extrusionOk="0" h="14" w="551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11777663" y="2757488"/>
              <a:ext cx="19050" cy="3175"/>
            </a:xfrm>
            <a:custGeom>
              <a:rect b="b" l="l" r="r" t="t"/>
              <a:pathLst>
                <a:path extrusionOk="0" h="1" w="1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5983288" y="2741613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6832600" y="2713038"/>
              <a:ext cx="53975" cy="1587"/>
            </a:xfrm>
            <a:custGeom>
              <a:rect b="b" l="l" r="r" t="t"/>
              <a:pathLst>
                <a:path extrusionOk="0" h="1" w="28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11317288" y="2755900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8534400" y="2735263"/>
              <a:ext cx="30163" cy="0"/>
            </a:xfrm>
            <a:custGeom>
              <a:rect b="b" l="l" r="r" t="t"/>
              <a:pathLst>
                <a:path extrusionOk="0" h="120000"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6821488" y="27146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5583238" y="2719388"/>
              <a:ext cx="25400" cy="0"/>
            </a:xfrm>
            <a:custGeom>
              <a:rect b="b" l="l" r="r" t="t"/>
              <a:pathLst>
                <a:path extrusionOk="0" h="120000"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638800" y="2740025"/>
              <a:ext cx="23813" cy="1587"/>
            </a:xfrm>
            <a:custGeom>
              <a:rect b="b" l="l" r="r" t="t"/>
              <a:pathLst>
                <a:path extrusionOk="0" h="1" w="12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4303712" y="2728913"/>
              <a:ext cx="50800" cy="0"/>
            </a:xfrm>
            <a:custGeom>
              <a:rect b="b" l="l" r="r" t="t"/>
              <a:pathLst>
                <a:path extrusionOk="0" h="120000"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5519738" y="2735263"/>
              <a:ext cx="9525" cy="3175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12096750" y="2784475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12225338" y="2773363"/>
              <a:ext cx="46038" cy="0"/>
            </a:xfrm>
            <a:custGeom>
              <a:rect b="b" l="l" r="r" t="t"/>
              <a:pathLst>
                <a:path extrusionOk="0" h="120000"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9274175" y="2746375"/>
              <a:ext cx="55563" cy="4762"/>
            </a:xfrm>
            <a:custGeom>
              <a:rect b="b" l="l" r="r" t="t"/>
              <a:pathLst>
                <a:path extrusionOk="0" h="2" w="29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11847513" y="2827338"/>
              <a:ext cx="34925" cy="3175"/>
            </a:xfrm>
            <a:custGeom>
              <a:rect b="b" l="l" r="r" t="t"/>
              <a:pathLst>
                <a:path extrusionOk="0" h="1" w="18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11882438" y="2825750"/>
              <a:ext cx="25400" cy="1587"/>
            </a:xfrm>
            <a:custGeom>
              <a:rect b="b" l="l" r="r" t="t"/>
              <a:pathLst>
                <a:path extrusionOk="0" h="1" w="14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8915400" y="2809875"/>
              <a:ext cx="15875" cy="1587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12109450" y="2752725"/>
              <a:ext cx="454025" cy="23812"/>
            </a:xfrm>
            <a:custGeom>
              <a:rect b="b" l="l" r="r" t="t"/>
              <a:pathLst>
                <a:path extrusionOk="0" h="10" w="236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12182475" y="2816225"/>
              <a:ext cx="9525" cy="0"/>
            </a:xfrm>
            <a:custGeom>
              <a:rect b="b" l="l" r="r" t="t"/>
              <a:pathLst>
                <a:path extrusionOk="0" h="120000"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348162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12071350" y="2790825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4754563" y="2827338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4852988" y="2719388"/>
              <a:ext cx="9525" cy="3175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4759325" y="2827338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6654800" y="2805113"/>
              <a:ext cx="19050" cy="1587"/>
            </a:xfrm>
            <a:custGeom>
              <a:rect b="b" l="l" r="r" t="t"/>
              <a:pathLst>
                <a:path extrusionOk="0" h="1" w="1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6289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9140825" y="2725738"/>
              <a:ext cx="44450" cy="0"/>
            </a:xfrm>
            <a:custGeom>
              <a:rect b="b" l="l" r="r" t="t"/>
              <a:pathLst>
                <a:path extrusionOk="0" h="120000"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4737100" y="2827338"/>
              <a:ext cx="17463" cy="3175"/>
            </a:xfrm>
            <a:custGeom>
              <a:rect b="b" l="l" r="r" t="t"/>
              <a:pathLst>
                <a:path extrusionOk="0" h="1" w="9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7239000" y="2779713"/>
              <a:ext cx="11113" cy="3175"/>
            </a:xfrm>
            <a:custGeom>
              <a:rect b="b" l="l" r="r" t="t"/>
              <a:pathLst>
                <a:path extrusionOk="0" h="1" w="6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7181850" y="2773363"/>
              <a:ext cx="468313" cy="15875"/>
            </a:xfrm>
            <a:custGeom>
              <a:rect b="b" l="l" r="r" t="t"/>
              <a:pathLst>
                <a:path extrusionOk="0" h="7" w="244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7407275" y="2787650"/>
              <a:ext cx="26988" cy="0"/>
            </a:xfrm>
            <a:custGeom>
              <a:rect b="b" l="l" r="r" t="t"/>
              <a:pathLst>
                <a:path extrusionOk="0" h="120000"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8123238" y="2794000"/>
              <a:ext cx="31750" cy="1587"/>
            </a:xfrm>
            <a:custGeom>
              <a:rect b="b" l="l" r="r" t="t"/>
              <a:pathLst>
                <a:path extrusionOk="0" h="1" w="16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3070225" y="2794000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9963150" y="2778125"/>
              <a:ext cx="41275" cy="0"/>
            </a:xfrm>
            <a:custGeom>
              <a:rect b="b" l="l" r="r" t="t"/>
              <a:pathLst>
                <a:path extrusionOk="0" h="120000"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7523163" y="2773363"/>
              <a:ext cx="30163" cy="3175"/>
            </a:xfrm>
            <a:custGeom>
              <a:rect b="b" l="l" r="r" t="t"/>
              <a:pathLst>
                <a:path extrusionOk="0" h="1" w="16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10009188" y="2787650"/>
              <a:ext cx="115888" cy="3175"/>
            </a:xfrm>
            <a:custGeom>
              <a:rect b="b" l="l" r="r" t="t"/>
              <a:pathLst>
                <a:path extrusionOk="0" h="2" w="6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10125075" y="2789238"/>
              <a:ext cx="1588" cy="0"/>
            </a:xfrm>
            <a:custGeom>
              <a:rect b="b" l="l" r="r" t="t"/>
              <a:pathLst>
                <a:path extrusionOk="0" h="120000"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-4110038" y="2703513"/>
              <a:ext cx="16486189" cy="134937"/>
            </a:xfrm>
            <a:custGeom>
              <a:rect b="b" l="l" r="r" t="t"/>
              <a:pathLst>
                <a:path extrusionOk="0" h="60" w="8594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12117388" y="2779713"/>
              <a:ext cx="127000" cy="4762"/>
            </a:xfrm>
            <a:custGeom>
              <a:rect b="b" l="l" r="r" t="t"/>
              <a:pathLst>
                <a:path extrusionOk="0" h="2" w="66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12182475" y="2787650"/>
              <a:ext cx="79375" cy="1587"/>
            </a:xfrm>
            <a:custGeom>
              <a:rect b="b" l="l" r="r" t="t"/>
              <a:pathLst>
                <a:path extrusionOk="0" h="1" w="4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12307888" y="2809875"/>
              <a:ext cx="249238" cy="15875"/>
            </a:xfrm>
            <a:custGeom>
              <a:rect b="b" l="l" r="r" t="t"/>
              <a:pathLst>
                <a:path extrusionOk="0" h="7" w="13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12252325" y="2825750"/>
              <a:ext cx="73025" cy="1587"/>
            </a:xfrm>
            <a:custGeom>
              <a:rect b="b" l="l" r="r" t="t"/>
              <a:pathLst>
                <a:path extrusionOk="0" h="1" w="38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10779125" y="2733675"/>
              <a:ext cx="66675" cy="4762"/>
            </a:xfrm>
            <a:custGeom>
              <a:rect b="b" l="l" r="r" t="t"/>
              <a:pathLst>
                <a:path extrusionOk="0" h="2" w="35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-2471738" y="2738438"/>
              <a:ext cx="496888" cy="1587"/>
            </a:xfrm>
            <a:custGeom>
              <a:rect b="b" l="l" r="r" t="t"/>
              <a:pathLst>
                <a:path extrusionOk="0" h="1" w="259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9136063" y="2735263"/>
              <a:ext cx="387350" cy="14287"/>
            </a:xfrm>
            <a:custGeom>
              <a:rect b="b" l="l" r="r" t="t"/>
              <a:pathLst>
                <a:path extrusionOk="0" h="6" w="202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9139238" y="2725738"/>
              <a:ext cx="142875" cy="9525"/>
            </a:xfrm>
            <a:custGeom>
              <a:rect b="b" l="l" r="r" t="t"/>
              <a:pathLst>
                <a:path extrusionOk="0" h="4" w="75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9805988" y="2817813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8580438" y="2725738"/>
              <a:ext cx="66675" cy="3175"/>
            </a:xfrm>
            <a:custGeom>
              <a:rect b="b" l="l" r="r" t="t"/>
              <a:pathLst>
                <a:path extrusionOk="0" h="1" w="35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8647113" y="2725738"/>
              <a:ext cx="15875" cy="3175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9794875" y="2830513"/>
              <a:ext cx="90488" cy="1587"/>
            </a:xfrm>
            <a:custGeom>
              <a:rect b="b" l="l" r="r" t="t"/>
              <a:pathLst>
                <a:path extrusionOk="0" h="1" w="47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9232900" y="2795588"/>
              <a:ext cx="84138" cy="3175"/>
            </a:xfrm>
            <a:custGeom>
              <a:rect b="b" l="l" r="r" t="t"/>
              <a:pathLst>
                <a:path extrusionOk="0" h="1" w="44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8158163" y="2725738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8734425" y="2814638"/>
              <a:ext cx="144463" cy="3175"/>
            </a:xfrm>
            <a:custGeom>
              <a:rect b="b" l="l" r="r" t="t"/>
              <a:pathLst>
                <a:path extrusionOk="0" h="2" w="76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8023225" y="2782888"/>
              <a:ext cx="26988" cy="1587"/>
            </a:xfrm>
            <a:custGeom>
              <a:rect b="b" l="l" r="r" t="t"/>
              <a:pathLst>
                <a:path extrusionOk="0" h="1" w="14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8050213" y="2782888"/>
              <a:ext cx="77788" cy="1587"/>
            </a:xfrm>
            <a:custGeom>
              <a:rect b="b" l="l" r="r" t="t"/>
              <a:pathLst>
                <a:path extrusionOk="0" h="1" w="4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7715250" y="2779713"/>
              <a:ext cx="90488" cy="7937"/>
            </a:xfrm>
            <a:custGeom>
              <a:rect b="b" l="l" r="r" t="t"/>
              <a:pathLst>
                <a:path extrusionOk="0" h="3" w="47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6508750" y="2713038"/>
              <a:ext cx="247650" cy="6350"/>
            </a:xfrm>
            <a:custGeom>
              <a:rect b="b" l="l" r="r" t="t"/>
              <a:pathLst>
                <a:path extrusionOk="0" h="3" w="129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6756400" y="2713038"/>
              <a:ext cx="33338" cy="0"/>
            </a:xfrm>
            <a:custGeom>
              <a:rect b="b" l="l" r="r" t="t"/>
              <a:pathLst>
                <a:path extrusionOk="0" h="120000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8047038" y="2820988"/>
              <a:ext cx="58738" cy="4762"/>
            </a:xfrm>
            <a:custGeom>
              <a:rect b="b" l="l" r="r" t="t"/>
              <a:pathLst>
                <a:path extrusionOk="0" h="2" w="31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6348413" y="2711451"/>
              <a:ext cx="82550" cy="1587"/>
            </a:xfrm>
            <a:custGeom>
              <a:rect b="b" l="l" r="r" t="t"/>
              <a:pathLst>
                <a:path extrusionOk="0" h="1" w="43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6734175" y="2771775"/>
              <a:ext cx="96838" cy="6350"/>
            </a:xfrm>
            <a:custGeom>
              <a:rect b="b" l="l" r="r" t="t"/>
              <a:pathLst>
                <a:path extrusionOk="0" h="3" w="5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6091238" y="2722563"/>
              <a:ext cx="95250" cy="7937"/>
            </a:xfrm>
            <a:custGeom>
              <a:rect b="b" l="l" r="r" t="t"/>
              <a:pathLst>
                <a:path extrusionOk="0" h="4" w="49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6559550" y="2773363"/>
              <a:ext cx="80963" cy="3175"/>
            </a:xfrm>
            <a:custGeom>
              <a:rect b="b" l="l" r="r" t="t"/>
              <a:pathLst>
                <a:path extrusionOk="0" h="1" w="42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4" name="Google Shape;314;p14"/>
            <p:cNvSpPr/>
            <p:nvPr/>
          </p:nvSpPr>
          <p:spPr>
            <a:xfrm>
              <a:off x="6640513" y="2806700"/>
              <a:ext cx="227013" cy="15875"/>
            </a:xfrm>
            <a:custGeom>
              <a:rect b="b" l="l" r="r" t="t"/>
              <a:pathLst>
                <a:path extrusionOk="0" h="7" w="118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5" name="Google Shape;315;p14"/>
            <p:cNvSpPr/>
            <p:nvPr/>
          </p:nvSpPr>
          <p:spPr>
            <a:xfrm>
              <a:off x="6661150" y="2814638"/>
              <a:ext cx="34925" cy="1587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5661025" y="2789238"/>
              <a:ext cx="23813" cy="1587"/>
            </a:xfrm>
            <a:custGeom>
              <a:rect b="b" l="l" r="r" t="t"/>
              <a:pathLst>
                <a:path extrusionOk="0" h="1" w="13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7" name="Google Shape;317;p14"/>
            <p:cNvSpPr/>
            <p:nvPr/>
          </p:nvSpPr>
          <p:spPr>
            <a:xfrm>
              <a:off x="6162675" y="2814638"/>
              <a:ext cx="258763" cy="7937"/>
            </a:xfrm>
            <a:custGeom>
              <a:rect b="b" l="l" r="r" t="t"/>
              <a:pathLst>
                <a:path extrusionOk="0" h="4" w="135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8" name="Google Shape;318;p14"/>
            <p:cNvSpPr/>
            <p:nvPr/>
          </p:nvSpPr>
          <p:spPr>
            <a:xfrm>
              <a:off x="5019675" y="2713038"/>
              <a:ext cx="73025" cy="4762"/>
            </a:xfrm>
            <a:custGeom>
              <a:rect b="b" l="l" r="r" t="t"/>
              <a:pathLst>
                <a:path extrusionOk="0" h="2" w="38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9" name="Google Shape;319;p14"/>
            <p:cNvSpPr/>
            <p:nvPr/>
          </p:nvSpPr>
          <p:spPr>
            <a:xfrm>
              <a:off x="5021263" y="2713038"/>
              <a:ext cx="11113" cy="0"/>
            </a:xfrm>
            <a:custGeom>
              <a:rect b="b" l="l" r="r" t="t"/>
              <a:pathLst>
                <a:path extrusionOk="0" h="120000"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0" name="Google Shape;320;p14"/>
            <p:cNvSpPr/>
            <p:nvPr/>
          </p:nvSpPr>
          <p:spPr>
            <a:xfrm>
              <a:off x="5864225" y="2784475"/>
              <a:ext cx="101600" cy="4762"/>
            </a:xfrm>
            <a:custGeom>
              <a:rect b="b" l="l" r="r" t="t"/>
              <a:pathLst>
                <a:path extrusionOk="0" h="2" w="53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1" name="Google Shape;321;p14"/>
            <p:cNvSpPr/>
            <p:nvPr/>
          </p:nvSpPr>
          <p:spPr>
            <a:xfrm>
              <a:off x="4703763" y="2722563"/>
              <a:ext cx="84138" cy="1587"/>
            </a:xfrm>
            <a:custGeom>
              <a:rect b="b" l="l" r="r" t="t"/>
              <a:pathLst>
                <a:path extrusionOk="0" h="1" w="44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2" name="Google Shape;322;p14"/>
            <p:cNvSpPr/>
            <p:nvPr/>
          </p:nvSpPr>
          <p:spPr>
            <a:xfrm>
              <a:off x="4264025" y="2713038"/>
              <a:ext cx="77788" cy="4762"/>
            </a:xfrm>
            <a:custGeom>
              <a:rect b="b" l="l" r="r" t="t"/>
              <a:pathLst>
                <a:path extrusionOk="0" h="2" w="41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3" name="Google Shape;323;p14"/>
            <p:cNvSpPr/>
            <p:nvPr/>
          </p:nvSpPr>
          <p:spPr>
            <a:xfrm>
              <a:off x="4800600" y="2822575"/>
              <a:ext cx="117475" cy="7937"/>
            </a:xfrm>
            <a:custGeom>
              <a:rect b="b" l="l" r="r" t="t"/>
              <a:pathLst>
                <a:path extrusionOk="0" h="3" w="61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187325" y="2714625"/>
              <a:ext cx="1925638" cy="31750"/>
            </a:xfrm>
            <a:custGeom>
              <a:rect b="b" l="l" r="r" t="t"/>
              <a:pathLst>
                <a:path extrusionOk="0" h="14" w="100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5" name="Google Shape;325;p14"/>
            <p:cNvSpPr/>
            <p:nvPr/>
          </p:nvSpPr>
          <p:spPr>
            <a:xfrm>
              <a:off x="1947862" y="2735263"/>
              <a:ext cx="47625" cy="0"/>
            </a:xfrm>
            <a:custGeom>
              <a:rect b="b" l="l" r="r" t="t"/>
              <a:pathLst>
                <a:path extrusionOk="0" h="120000"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112712" y="2724150"/>
              <a:ext cx="74613" cy="0"/>
            </a:xfrm>
            <a:custGeom>
              <a:rect b="b" l="l" r="r" t="t"/>
              <a:pathLst>
                <a:path extrusionOk="0" h="120000"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7" name="Google Shape;327;p14"/>
            <p:cNvSpPr/>
            <p:nvPr/>
          </p:nvSpPr>
          <p:spPr>
            <a:xfrm>
              <a:off x="2187575" y="2717800"/>
              <a:ext cx="176213" cy="6350"/>
            </a:xfrm>
            <a:custGeom>
              <a:rect b="b" l="l" r="r" t="t"/>
              <a:pathLst>
                <a:path extrusionOk="0" h="3" w="92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8" name="Google Shape;328;p14"/>
            <p:cNvSpPr/>
            <p:nvPr/>
          </p:nvSpPr>
          <p:spPr>
            <a:xfrm>
              <a:off x="2112962" y="2714625"/>
              <a:ext cx="90488" cy="4762"/>
            </a:xfrm>
            <a:custGeom>
              <a:rect b="b" l="l" r="r" t="t"/>
              <a:pathLst>
                <a:path extrusionOk="0" h="2" w="47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9" name="Google Shape;329;p14"/>
            <p:cNvSpPr/>
            <p:nvPr/>
          </p:nvSpPr>
          <p:spPr>
            <a:xfrm>
              <a:off x="2101850" y="2811463"/>
              <a:ext cx="71438" cy="3175"/>
            </a:xfrm>
            <a:custGeom>
              <a:rect b="b" l="l" r="r" t="t"/>
              <a:pathLst>
                <a:path extrusionOk="0" h="1" w="37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0" name="Google Shape;330;p14"/>
            <p:cNvSpPr/>
            <p:nvPr/>
          </p:nvSpPr>
          <p:spPr>
            <a:xfrm>
              <a:off x="1724025" y="2805113"/>
              <a:ext cx="120650" cy="4762"/>
            </a:xfrm>
            <a:custGeom>
              <a:rect b="b" l="l" r="r" t="t"/>
              <a:pathLst>
                <a:path extrusionOk="0" h="2" w="63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1" name="Google Shape;331;p14"/>
            <p:cNvSpPr/>
            <p:nvPr/>
          </p:nvSpPr>
          <p:spPr>
            <a:xfrm>
              <a:off x="1744662" y="2833688"/>
              <a:ext cx="73025" cy="3175"/>
            </a:xfrm>
            <a:custGeom>
              <a:rect b="b" l="l" r="r" t="t"/>
              <a:pathLst>
                <a:path extrusionOk="0" h="1" w="38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2" name="Google Shape;332;p14"/>
            <p:cNvSpPr/>
            <p:nvPr/>
          </p:nvSpPr>
          <p:spPr>
            <a:xfrm>
              <a:off x="-474663" y="2741613"/>
              <a:ext cx="34925" cy="0"/>
            </a:xfrm>
            <a:custGeom>
              <a:rect b="b" l="l" r="r" t="t"/>
              <a:pathLst>
                <a:path extrusionOk="0" h="120000"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3" name="Google Shape;333;p14"/>
            <p:cNvSpPr/>
            <p:nvPr/>
          </p:nvSpPr>
          <p:spPr>
            <a:xfrm>
              <a:off x="-947738" y="2725738"/>
              <a:ext cx="1239838" cy="19050"/>
            </a:xfrm>
            <a:custGeom>
              <a:rect b="b" l="l" r="r" t="t"/>
              <a:pathLst>
                <a:path extrusionOk="0" h="8" w="647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4" name="Google Shape;334;p14"/>
            <p:cNvSpPr/>
            <p:nvPr/>
          </p:nvSpPr>
          <p:spPr>
            <a:xfrm>
              <a:off x="-1944688" y="2741613"/>
              <a:ext cx="4763" cy="0"/>
            </a:xfrm>
            <a:custGeom>
              <a:rect b="b" l="l" r="r" t="t"/>
              <a:pathLst>
                <a:path extrusionOk="0" h="120000"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5" name="Google Shape;335;p14"/>
            <p:cNvSpPr/>
            <p:nvPr/>
          </p:nvSpPr>
          <p:spPr>
            <a:xfrm>
              <a:off x="-1939925" y="2735263"/>
              <a:ext cx="173038" cy="6350"/>
            </a:xfrm>
            <a:custGeom>
              <a:rect b="b" l="l" r="r" t="t"/>
              <a:pathLst>
                <a:path extrusionOk="0" h="3" w="9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6" name="Google Shape;336;p14"/>
            <p:cNvSpPr/>
            <p:nvPr/>
          </p:nvSpPr>
          <p:spPr>
            <a:xfrm>
              <a:off x="-1773238" y="2733675"/>
              <a:ext cx="123825" cy="12700"/>
            </a:xfrm>
            <a:custGeom>
              <a:rect b="b" l="l" r="r" t="t"/>
              <a:pathLst>
                <a:path extrusionOk="0" h="6" w="65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7" name="Google Shape;337;p14"/>
            <p:cNvSpPr/>
            <p:nvPr/>
          </p:nvSpPr>
          <p:spPr>
            <a:xfrm>
              <a:off x="-1057275" y="2735263"/>
              <a:ext cx="57150" cy="3175"/>
            </a:xfrm>
            <a:custGeom>
              <a:rect b="b" l="l" r="r" t="t"/>
              <a:pathLst>
                <a:path extrusionOk="0" h="1" w="3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8" name="Google Shape;338;p14"/>
            <p:cNvSpPr/>
            <p:nvPr/>
          </p:nvSpPr>
          <p:spPr>
            <a:xfrm>
              <a:off x="-1116013" y="2738438"/>
              <a:ext cx="58738" cy="3175"/>
            </a:xfrm>
            <a:custGeom>
              <a:rect b="b" l="l" r="r" t="t"/>
              <a:pathLst>
                <a:path extrusionOk="0" h="2" w="3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9" name="Google Shape;339;p14"/>
            <p:cNvSpPr/>
            <p:nvPr/>
          </p:nvSpPr>
          <p:spPr>
            <a:xfrm>
              <a:off x="-1349375" y="2735263"/>
              <a:ext cx="84138" cy="0"/>
            </a:xfrm>
            <a:custGeom>
              <a:rect b="b" l="l" r="r" t="t"/>
              <a:pathLst>
                <a:path extrusionOk="0" h="120000"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0" name="Google Shape;340;p14"/>
            <p:cNvSpPr/>
            <p:nvPr/>
          </p:nvSpPr>
          <p:spPr>
            <a:xfrm>
              <a:off x="-1265238" y="2735263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1" name="Google Shape;341;p14"/>
            <p:cNvSpPr/>
            <p:nvPr/>
          </p:nvSpPr>
          <p:spPr>
            <a:xfrm>
              <a:off x="-1219200" y="2728913"/>
              <a:ext cx="103188" cy="9525"/>
            </a:xfrm>
            <a:custGeom>
              <a:rect b="b" l="l" r="r" t="t"/>
              <a:pathLst>
                <a:path extrusionOk="0" h="4" w="5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2" name="Google Shape;342;p14"/>
            <p:cNvSpPr/>
            <p:nvPr/>
          </p:nvSpPr>
          <p:spPr>
            <a:xfrm>
              <a:off x="1225550" y="2830513"/>
              <a:ext cx="73025" cy="3175"/>
            </a:xfrm>
            <a:custGeom>
              <a:rect b="b" l="l" r="r" t="t"/>
              <a:pathLst>
                <a:path extrusionOk="0" h="2" w="38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3" name="Google Shape;343;p14"/>
            <p:cNvSpPr/>
            <p:nvPr/>
          </p:nvSpPr>
          <p:spPr>
            <a:xfrm>
              <a:off x="874712" y="2827338"/>
              <a:ext cx="39688" cy="3175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4" name="Google Shape;344;p14"/>
            <p:cNvSpPr/>
            <p:nvPr/>
          </p:nvSpPr>
          <p:spPr>
            <a:xfrm>
              <a:off x="417512" y="2827338"/>
              <a:ext cx="457200" cy="31750"/>
            </a:xfrm>
            <a:custGeom>
              <a:rect b="b" l="l" r="r" t="t"/>
              <a:pathLst>
                <a:path extrusionOk="0" h="14" w="238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5" name="Google Shape;345;p14"/>
            <p:cNvSpPr/>
            <p:nvPr/>
          </p:nvSpPr>
          <p:spPr>
            <a:xfrm>
              <a:off x="755650" y="2859087"/>
              <a:ext cx="68263" cy="4762"/>
            </a:xfrm>
            <a:custGeom>
              <a:rect b="b" l="l" r="r" t="t"/>
              <a:pathLst>
                <a:path extrusionOk="0" h="2" w="36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6" name="Google Shape;346;p14"/>
            <p:cNvSpPr/>
            <p:nvPr/>
          </p:nvSpPr>
          <p:spPr>
            <a:xfrm>
              <a:off x="-133350" y="2798763"/>
              <a:ext cx="111125" cy="4762"/>
            </a:xfrm>
            <a:custGeom>
              <a:rect b="b" l="l" r="r" t="t"/>
              <a:pathLst>
                <a:path extrusionOk="0" h="2" w="58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7" name="Google Shape;347;p14"/>
            <p:cNvSpPr/>
            <p:nvPr/>
          </p:nvSpPr>
          <p:spPr>
            <a:xfrm>
              <a:off x="-22225" y="2800350"/>
              <a:ext cx="44450" cy="3175"/>
            </a:xfrm>
            <a:custGeom>
              <a:rect b="b" l="l" r="r" t="t"/>
              <a:pathLst>
                <a:path extrusionOk="0" h="1" w="23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8" name="Google Shape;348;p14"/>
            <p:cNvSpPr/>
            <p:nvPr/>
          </p:nvSpPr>
          <p:spPr>
            <a:xfrm>
              <a:off x="-66675" y="2798763"/>
              <a:ext cx="6350" cy="0"/>
            </a:xfrm>
            <a:custGeom>
              <a:rect b="b" l="l" r="r" t="t"/>
              <a:pathLst>
                <a:path extrusionOk="0" h="120000"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9" name="Google Shape;349;p14"/>
            <p:cNvSpPr/>
            <p:nvPr/>
          </p:nvSpPr>
          <p:spPr>
            <a:xfrm>
              <a:off x="-1566863" y="2730500"/>
              <a:ext cx="65088" cy="3175"/>
            </a:xfrm>
            <a:custGeom>
              <a:rect b="b" l="l" r="r" t="t"/>
              <a:pathLst>
                <a:path extrusionOk="0" h="1" w="34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0" name="Google Shape;350;p14"/>
            <p:cNvSpPr/>
            <p:nvPr/>
          </p:nvSpPr>
          <p:spPr>
            <a:xfrm>
              <a:off x="-3175000" y="2740025"/>
              <a:ext cx="38100" cy="0"/>
            </a:xfrm>
            <a:custGeom>
              <a:rect b="b" l="l" r="r" t="t"/>
              <a:pathLst>
                <a:path extrusionOk="0" h="120000"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1" name="Google Shape;351;p14"/>
            <p:cNvSpPr/>
            <p:nvPr/>
          </p:nvSpPr>
          <p:spPr>
            <a:xfrm>
              <a:off x="-3735388" y="2803525"/>
              <a:ext cx="6350" cy="1587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2" name="Google Shape;352;p14"/>
            <p:cNvSpPr/>
            <p:nvPr/>
          </p:nvSpPr>
          <p:spPr>
            <a:xfrm>
              <a:off x="-3924300" y="2803525"/>
              <a:ext cx="188913" cy="3175"/>
            </a:xfrm>
            <a:custGeom>
              <a:rect b="b" l="l" r="r" t="t"/>
              <a:pathLst>
                <a:path extrusionOk="0" h="2" w="98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353" name="Google Shape;353;p14"/>
          <p:cNvSpPr txBox="1"/>
          <p:nvPr>
            <p:ph idx="1" type="body"/>
          </p:nvPr>
        </p:nvSpPr>
        <p:spPr>
          <a:xfrm>
            <a:off x="1522413" y="5102525"/>
            <a:ext cx="9143999" cy="1069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" name="Google Shape;354;p14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14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14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5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359" name="Google Shape;359;p15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360" name="Google Shape;360;p15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434" name="Google Shape;434;p15"/>
          <p:cNvSpPr txBox="1"/>
          <p:nvPr>
            <p:ph idx="1" type="body"/>
          </p:nvPr>
        </p:nvSpPr>
        <p:spPr>
          <a:xfrm>
            <a:off x="1522413" y="1905000"/>
            <a:ext cx="4419599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435" name="Google Shape;435;p15"/>
          <p:cNvSpPr txBox="1"/>
          <p:nvPr>
            <p:ph idx="2" type="body"/>
          </p:nvPr>
        </p:nvSpPr>
        <p:spPr>
          <a:xfrm>
            <a:off x="6246815" y="1905000"/>
            <a:ext cx="4419598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436" name="Google Shape;436;p15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" name="Google Shape;437;p15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8" name="Google Shape;438;p15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6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441" name="Google Shape;441;p16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442" name="Google Shape;442;p16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6" name="Google Shape;486;p16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8" name="Google Shape;488;p16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9" name="Google Shape;489;p16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0" name="Google Shape;490;p16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1" name="Google Shape;491;p16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516" name="Google Shape;516;p16"/>
          <p:cNvSpPr txBox="1"/>
          <p:nvPr>
            <p:ph idx="1" type="body"/>
          </p:nvPr>
        </p:nvSpPr>
        <p:spPr>
          <a:xfrm>
            <a:off x="1522413" y="1905000"/>
            <a:ext cx="4416552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7" name="Google Shape;517;p16"/>
          <p:cNvSpPr txBox="1"/>
          <p:nvPr>
            <p:ph idx="2" type="body"/>
          </p:nvPr>
        </p:nvSpPr>
        <p:spPr>
          <a:xfrm>
            <a:off x="1522413" y="2819399"/>
            <a:ext cx="4416552" cy="3352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518" name="Google Shape;518;p16"/>
          <p:cNvSpPr txBox="1"/>
          <p:nvPr>
            <p:ph idx="3" type="body"/>
          </p:nvPr>
        </p:nvSpPr>
        <p:spPr>
          <a:xfrm>
            <a:off x="6249860" y="1905000"/>
            <a:ext cx="4416552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9" name="Google Shape;519;p16"/>
          <p:cNvSpPr txBox="1"/>
          <p:nvPr>
            <p:ph idx="4" type="body"/>
          </p:nvPr>
        </p:nvSpPr>
        <p:spPr>
          <a:xfrm>
            <a:off x="6249860" y="2819399"/>
            <a:ext cx="4416552" cy="3352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520" name="Google Shape;520;p16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1" name="Google Shape;521;p16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2" name="Google Shape;522;p16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7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descr="Line graphic" id="525" name="Google Shape;525;p17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526" name="Google Shape;526;p17"/>
            <p:cNvSpPr/>
            <p:nvPr/>
          </p:nvSpPr>
          <p:spPr>
            <a:xfrm>
              <a:off x="12028488" y="1525554"/>
              <a:ext cx="63500" cy="4924"/>
            </a:xfrm>
            <a:custGeom>
              <a:rect b="b" l="l" r="r" t="t"/>
              <a:pathLst>
                <a:path extrusionOk="0" h="6" w="67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12022138" y="1532939"/>
              <a:ext cx="19050" cy="1231"/>
            </a:xfrm>
            <a:custGeom>
              <a:rect b="b" l="l" r="r" t="t"/>
              <a:pathLst>
                <a:path extrusionOk="0" h="2" w="2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12041188" y="1531708"/>
              <a:ext cx="39687" cy="6155"/>
            </a:xfrm>
            <a:custGeom>
              <a:rect b="b" l="l" r="r" t="t"/>
              <a:pathLst>
                <a:path extrusionOk="0" h="6" w="41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11831638" y="1526784"/>
              <a:ext cx="42862" cy="4924"/>
            </a:xfrm>
            <a:custGeom>
              <a:rect b="b" l="l" r="r" t="t"/>
              <a:pathLst>
                <a:path extrusionOk="0" h="6" w="45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0" name="Google Shape;530;p17"/>
            <p:cNvSpPr/>
            <p:nvPr/>
          </p:nvSpPr>
          <p:spPr>
            <a:xfrm>
              <a:off x="11809413" y="1531708"/>
              <a:ext cx="41275" cy="2462"/>
            </a:xfrm>
            <a:custGeom>
              <a:rect b="b" l="l" r="r" t="t"/>
              <a:pathLst>
                <a:path extrusionOk="0" h="3" w="44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1" name="Google Shape;531;p17"/>
            <p:cNvSpPr/>
            <p:nvPr/>
          </p:nvSpPr>
          <p:spPr>
            <a:xfrm>
              <a:off x="12003088" y="1537863"/>
              <a:ext cx="77787" cy="3693"/>
            </a:xfrm>
            <a:custGeom>
              <a:rect b="b" l="l" r="r" t="t"/>
              <a:pathLst>
                <a:path extrusionOk="0" h="5" w="82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2" name="Google Shape;532;p17"/>
            <p:cNvSpPr/>
            <p:nvPr/>
          </p:nvSpPr>
          <p:spPr>
            <a:xfrm>
              <a:off x="11664950" y="1523092"/>
              <a:ext cx="39687" cy="4924"/>
            </a:xfrm>
            <a:custGeom>
              <a:rect b="b" l="l" r="r" t="t"/>
              <a:pathLst>
                <a:path extrusionOk="0" h="5" w="42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3" name="Google Shape;533;p17"/>
            <p:cNvSpPr/>
            <p:nvPr/>
          </p:nvSpPr>
          <p:spPr>
            <a:xfrm>
              <a:off x="11506200" y="1521861"/>
              <a:ext cx="92075" cy="4924"/>
            </a:xfrm>
            <a:custGeom>
              <a:rect b="b" l="l" r="r" t="t"/>
              <a:pathLst>
                <a:path extrusionOk="0" h="6" w="98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4" name="Google Shape;534;p17"/>
            <p:cNvSpPr/>
            <p:nvPr/>
          </p:nvSpPr>
          <p:spPr>
            <a:xfrm>
              <a:off x="11471275" y="1525554"/>
              <a:ext cx="34925" cy="3693"/>
            </a:xfrm>
            <a:custGeom>
              <a:rect b="b" l="l" r="r" t="t"/>
              <a:pathLst>
                <a:path extrusionOk="0" h="3" w="36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5" name="Google Shape;535;p17"/>
            <p:cNvSpPr/>
            <p:nvPr/>
          </p:nvSpPr>
          <p:spPr>
            <a:xfrm>
              <a:off x="11710988" y="1529246"/>
              <a:ext cx="30162" cy="4924"/>
            </a:xfrm>
            <a:custGeom>
              <a:rect b="b" l="l" r="r" t="t"/>
              <a:pathLst>
                <a:path extrusionOk="0" h="5" w="32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11691938" y="1532939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11741150" y="1534170"/>
              <a:ext cx="4762" cy="0"/>
            </a:xfrm>
            <a:custGeom>
              <a:rect b="b" l="l" r="r" t="t"/>
              <a:pathLst>
                <a:path extrusionOk="0" h="120000"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8" name="Google Shape;538;p17"/>
            <p:cNvSpPr/>
            <p:nvPr/>
          </p:nvSpPr>
          <p:spPr>
            <a:xfrm>
              <a:off x="11841163" y="1537863"/>
              <a:ext cx="71437" cy="8617"/>
            </a:xfrm>
            <a:custGeom>
              <a:rect b="b" l="l" r="r" t="t"/>
              <a:pathLst>
                <a:path extrusionOk="0" h="9" w="75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9" name="Google Shape;539;p17"/>
            <p:cNvSpPr/>
            <p:nvPr/>
          </p:nvSpPr>
          <p:spPr>
            <a:xfrm>
              <a:off x="11764963" y="1535401"/>
              <a:ext cx="44450" cy="3693"/>
            </a:xfrm>
            <a:custGeom>
              <a:rect b="b" l="l" r="r" t="t"/>
              <a:pathLst>
                <a:path extrusionOk="0" h="4" w="47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0" name="Google Shape;540;p17"/>
            <p:cNvSpPr/>
            <p:nvPr/>
          </p:nvSpPr>
          <p:spPr>
            <a:xfrm>
              <a:off x="11744325" y="1537863"/>
              <a:ext cx="20637" cy="2462"/>
            </a:xfrm>
            <a:custGeom>
              <a:rect b="b" l="l" r="r" t="t"/>
              <a:pathLst>
                <a:path extrusionOk="0" h="2" w="2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1" name="Google Shape;541;p17"/>
            <p:cNvSpPr/>
            <p:nvPr/>
          </p:nvSpPr>
          <p:spPr>
            <a:xfrm>
              <a:off x="11482388" y="1531708"/>
              <a:ext cx="85725" cy="3693"/>
            </a:xfrm>
            <a:custGeom>
              <a:rect b="b" l="l" r="r" t="t"/>
              <a:pathLst>
                <a:path extrusionOk="0" h="4" w="9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2" name="Google Shape;542;p17"/>
            <p:cNvSpPr/>
            <p:nvPr/>
          </p:nvSpPr>
          <p:spPr>
            <a:xfrm>
              <a:off x="11626850" y="1532939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3" name="Google Shape;543;p17"/>
            <p:cNvSpPr/>
            <p:nvPr/>
          </p:nvSpPr>
          <p:spPr>
            <a:xfrm>
              <a:off x="11261725" y="1534170"/>
              <a:ext cx="4762" cy="0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4" name="Google Shape;544;p17"/>
            <p:cNvSpPr/>
            <p:nvPr/>
          </p:nvSpPr>
          <p:spPr>
            <a:xfrm>
              <a:off x="11553825" y="1534170"/>
              <a:ext cx="44450" cy="2462"/>
            </a:xfrm>
            <a:custGeom>
              <a:rect b="b" l="l" r="r" t="t"/>
              <a:pathLst>
                <a:path extrusionOk="0" h="2" w="47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5" name="Google Shape;545;p17"/>
            <p:cNvSpPr/>
            <p:nvPr/>
          </p:nvSpPr>
          <p:spPr>
            <a:xfrm>
              <a:off x="11409363" y="1529246"/>
              <a:ext cx="31750" cy="2462"/>
            </a:xfrm>
            <a:custGeom>
              <a:rect b="b" l="l" r="r" t="t"/>
              <a:pathLst>
                <a:path extrusionOk="0" h="3" w="3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6" name="Google Shape;546;p17"/>
            <p:cNvSpPr/>
            <p:nvPr/>
          </p:nvSpPr>
          <p:spPr>
            <a:xfrm>
              <a:off x="11618913" y="1531708"/>
              <a:ext cx="6350" cy="0"/>
            </a:xfrm>
            <a:custGeom>
              <a:rect b="b" l="l" r="r" t="t"/>
              <a:pathLst>
                <a:path extrusionOk="0" h="1" w="6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7" name="Google Shape;547;p17"/>
            <p:cNvSpPr/>
            <p:nvPr/>
          </p:nvSpPr>
          <p:spPr>
            <a:xfrm>
              <a:off x="11598275" y="1531708"/>
              <a:ext cx="28575" cy="2462"/>
            </a:xfrm>
            <a:custGeom>
              <a:rect b="b" l="l" r="r" t="t"/>
              <a:pathLst>
                <a:path extrusionOk="0" h="3" w="31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8" name="Google Shape;548;p17"/>
            <p:cNvSpPr/>
            <p:nvPr/>
          </p:nvSpPr>
          <p:spPr>
            <a:xfrm>
              <a:off x="11137900" y="1534170"/>
              <a:ext cx="188912" cy="23388"/>
            </a:xfrm>
            <a:custGeom>
              <a:rect b="b" l="l" r="r" t="t"/>
              <a:pathLst>
                <a:path extrusionOk="0" h="27" w="198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9" name="Google Shape;549;p17"/>
            <p:cNvSpPr/>
            <p:nvPr/>
          </p:nvSpPr>
          <p:spPr>
            <a:xfrm>
              <a:off x="11266488" y="1529246"/>
              <a:ext cx="95250" cy="4924"/>
            </a:xfrm>
            <a:custGeom>
              <a:rect b="b" l="l" r="r" t="t"/>
              <a:pathLst>
                <a:path extrusionOk="0" h="6" w="10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0" name="Google Shape;550;p17"/>
            <p:cNvSpPr/>
            <p:nvPr/>
          </p:nvSpPr>
          <p:spPr>
            <a:xfrm>
              <a:off x="11361738" y="1531708"/>
              <a:ext cx="134937" cy="12309"/>
            </a:xfrm>
            <a:custGeom>
              <a:rect b="b" l="l" r="r" t="t"/>
              <a:pathLst>
                <a:path extrusionOk="0" h="14" w="142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1" name="Google Shape;551;p17"/>
            <p:cNvSpPr/>
            <p:nvPr/>
          </p:nvSpPr>
          <p:spPr>
            <a:xfrm>
              <a:off x="11834813" y="1552634"/>
              <a:ext cx="9525" cy="1231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2" name="Google Shape;552;p17"/>
            <p:cNvSpPr/>
            <p:nvPr/>
          </p:nvSpPr>
          <p:spPr>
            <a:xfrm>
              <a:off x="11764963" y="1542787"/>
              <a:ext cx="117475" cy="9847"/>
            </a:xfrm>
            <a:custGeom>
              <a:rect b="b" l="l" r="r" t="t"/>
              <a:pathLst>
                <a:path extrusionOk="0" h="12" w="12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3" name="Google Shape;553;p17"/>
            <p:cNvSpPr/>
            <p:nvPr/>
          </p:nvSpPr>
          <p:spPr>
            <a:xfrm>
              <a:off x="11555413" y="1544017"/>
              <a:ext cx="69850" cy="4924"/>
            </a:xfrm>
            <a:custGeom>
              <a:rect b="b" l="l" r="r" t="t"/>
              <a:pathLst>
                <a:path extrusionOk="0" h="6" w="74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4" name="Google Shape;554;p17"/>
            <p:cNvSpPr/>
            <p:nvPr/>
          </p:nvSpPr>
          <p:spPr>
            <a:xfrm>
              <a:off x="11223625" y="1528016"/>
              <a:ext cx="38100" cy="6155"/>
            </a:xfrm>
            <a:custGeom>
              <a:rect b="b" l="l" r="r" t="t"/>
              <a:pathLst>
                <a:path extrusionOk="0" h="7" w="4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5" name="Google Shape;555;p17"/>
            <p:cNvSpPr/>
            <p:nvPr/>
          </p:nvSpPr>
          <p:spPr>
            <a:xfrm>
              <a:off x="11145838" y="1529246"/>
              <a:ext cx="22225" cy="2462"/>
            </a:xfrm>
            <a:custGeom>
              <a:rect b="b" l="l" r="r" t="t"/>
              <a:pathLst>
                <a:path extrusionOk="0" h="4" w="2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6" name="Google Shape;556;p17"/>
            <p:cNvSpPr/>
            <p:nvPr/>
          </p:nvSpPr>
          <p:spPr>
            <a:xfrm>
              <a:off x="6197600" y="1566174"/>
              <a:ext cx="20637" cy="1231"/>
            </a:xfrm>
            <a:custGeom>
              <a:rect b="b" l="l" r="r" t="t"/>
              <a:pathLst>
                <a:path extrusionOk="0" h="1" w="2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7" name="Google Shape;557;p17"/>
            <p:cNvSpPr/>
            <p:nvPr/>
          </p:nvSpPr>
          <p:spPr>
            <a:xfrm>
              <a:off x="6356350" y="1564943"/>
              <a:ext cx="9525" cy="1231"/>
            </a:xfrm>
            <a:custGeom>
              <a:rect b="b" l="l" r="r" t="t"/>
              <a:pathLst>
                <a:path extrusionOk="0" h="2" w="1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8" name="Google Shape;558;p17"/>
            <p:cNvSpPr/>
            <p:nvPr/>
          </p:nvSpPr>
          <p:spPr>
            <a:xfrm>
              <a:off x="8950325" y="1521861"/>
              <a:ext cx="61912" cy="7386"/>
            </a:xfrm>
            <a:custGeom>
              <a:rect b="b" l="l" r="r" t="t"/>
              <a:pathLst>
                <a:path extrusionOk="0" h="9" w="65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9" name="Google Shape;559;p17"/>
            <p:cNvSpPr/>
            <p:nvPr/>
          </p:nvSpPr>
          <p:spPr>
            <a:xfrm>
              <a:off x="7537450" y="1546479"/>
              <a:ext cx="28575" cy="3693"/>
            </a:xfrm>
            <a:custGeom>
              <a:rect b="b" l="l" r="r" t="t"/>
              <a:pathLst>
                <a:path extrusionOk="0" h="4" w="29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0" name="Google Shape;560;p17"/>
            <p:cNvSpPr/>
            <p:nvPr/>
          </p:nvSpPr>
          <p:spPr>
            <a:xfrm>
              <a:off x="7478713" y="1562481"/>
              <a:ext cx="38100" cy="2462"/>
            </a:xfrm>
            <a:custGeom>
              <a:rect b="b" l="l" r="r" t="t"/>
              <a:pathLst>
                <a:path extrusionOk="0" h="3" w="4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5410200" y="1568636"/>
              <a:ext cx="36512" cy="3693"/>
            </a:xfrm>
            <a:custGeom>
              <a:rect b="b" l="l" r="r" t="t"/>
              <a:pathLst>
                <a:path extrusionOk="0" h="5" w="38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10206038" y="1530477"/>
              <a:ext cx="61912" cy="4924"/>
            </a:xfrm>
            <a:custGeom>
              <a:rect b="b" l="l" r="r" t="t"/>
              <a:pathLst>
                <a:path extrusionOk="0" h="6" w="65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6257925" y="1525554"/>
              <a:ext cx="19050" cy="2462"/>
            </a:xfrm>
            <a:custGeom>
              <a:rect b="b" l="l" r="r" t="t"/>
              <a:pathLst>
                <a:path extrusionOk="0" h="2" w="21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10134600" y="1528016"/>
              <a:ext cx="71437" cy="3693"/>
            </a:xfrm>
            <a:custGeom>
              <a:rect b="b" l="l" r="r" t="t"/>
              <a:pathLst>
                <a:path extrusionOk="0" h="4" w="75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2582863" y="1560020"/>
              <a:ext cx="7937" cy="1231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1762125" y="1521861"/>
              <a:ext cx="34925" cy="1231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10812463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10896600" y="1545248"/>
              <a:ext cx="7937" cy="2462"/>
            </a:xfrm>
            <a:custGeom>
              <a:rect b="b" l="l" r="r" t="t"/>
              <a:pathLst>
                <a:path extrusionOk="0" h="3" w="8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9947275" y="155386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10817225" y="1531708"/>
              <a:ext cx="23812" cy="0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1" name="Google Shape;571;p17"/>
            <p:cNvSpPr/>
            <p:nvPr/>
          </p:nvSpPr>
          <p:spPr>
            <a:xfrm>
              <a:off x="10836275" y="1529246"/>
              <a:ext cx="19050" cy="1231"/>
            </a:xfrm>
            <a:custGeom>
              <a:rect b="b" l="l" r="r" t="t"/>
              <a:pathLst>
                <a:path extrusionOk="0" h="1" w="2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10787063" y="1530477"/>
              <a:ext cx="30162" cy="1231"/>
            </a:xfrm>
            <a:custGeom>
              <a:rect b="b" l="l" r="r" t="t"/>
              <a:pathLst>
                <a:path extrusionOk="0" h="1" w="3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4092575" y="1552634"/>
              <a:ext cx="20637" cy="2462"/>
            </a:xfrm>
            <a:custGeom>
              <a:rect b="b" l="l" r="r" t="t"/>
              <a:pathLst>
                <a:path extrusionOk="0" h="2" w="23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4" name="Google Shape;574;p17"/>
            <p:cNvSpPr/>
            <p:nvPr/>
          </p:nvSpPr>
          <p:spPr>
            <a:xfrm>
              <a:off x="8528050" y="1567405"/>
              <a:ext cx="3175" cy="1231"/>
            </a:xfrm>
            <a:custGeom>
              <a:rect b="b" l="l" r="r" t="t"/>
              <a:pathLst>
                <a:path extrusionOk="0" h="1" w="3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5" name="Google Shape;575;p17"/>
            <p:cNvSpPr/>
            <p:nvPr/>
          </p:nvSpPr>
          <p:spPr>
            <a:xfrm>
              <a:off x="8461375" y="1556326"/>
              <a:ext cx="66675" cy="14771"/>
            </a:xfrm>
            <a:custGeom>
              <a:rect b="b" l="l" r="r" t="t"/>
              <a:pathLst>
                <a:path extrusionOk="0" h="17" w="69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1562100" y="1514475"/>
              <a:ext cx="9563100" cy="64008"/>
            </a:xfrm>
            <a:custGeom>
              <a:rect b="b" l="l" r="r" t="t"/>
              <a:pathLst>
                <a:path extrusionOk="0" h="75" w="1003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7" name="Google Shape;577;p17"/>
            <p:cNvSpPr/>
            <p:nvPr/>
          </p:nvSpPr>
          <p:spPr>
            <a:xfrm>
              <a:off x="7508875" y="1560020"/>
              <a:ext cx="11112" cy="3693"/>
            </a:xfrm>
            <a:custGeom>
              <a:rect b="b" l="l" r="r" t="t"/>
              <a:pathLst>
                <a:path extrusionOk="0" h="3" w="12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5434013" y="1567405"/>
              <a:ext cx="4762" cy="1231"/>
            </a:xfrm>
            <a:custGeom>
              <a:rect b="b" l="l" r="r" t="t"/>
              <a:pathLst>
                <a:path extrusionOk="0" h="1" w="5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9" name="Google Shape;579;p17"/>
            <p:cNvSpPr/>
            <p:nvPr/>
          </p:nvSpPr>
          <p:spPr>
            <a:xfrm>
              <a:off x="9672638" y="1567405"/>
              <a:ext cx="25400" cy="2462"/>
            </a:xfrm>
            <a:custGeom>
              <a:rect b="b" l="l" r="r" t="t"/>
              <a:pathLst>
                <a:path extrusionOk="0" h="3" w="27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0" name="Google Shape;580;p17"/>
            <p:cNvSpPr/>
            <p:nvPr/>
          </p:nvSpPr>
          <p:spPr>
            <a:xfrm>
              <a:off x="10966450" y="1529246"/>
              <a:ext cx="39687" cy="2462"/>
            </a:xfrm>
            <a:custGeom>
              <a:rect b="b" l="l" r="r" t="t"/>
              <a:pathLst>
                <a:path extrusionOk="0" h="3" w="42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11329988" y="1552634"/>
              <a:ext cx="44450" cy="2462"/>
            </a:xfrm>
            <a:custGeom>
              <a:rect b="b" l="l" r="r" t="t"/>
              <a:pathLst>
                <a:path extrusionOk="0" h="3" w="46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11042650" y="1540325"/>
              <a:ext cx="60325" cy="6155"/>
            </a:xfrm>
            <a:custGeom>
              <a:rect b="b" l="l" r="r" t="t"/>
              <a:pathLst>
                <a:path extrusionOk="0" h="7" w="63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11106150" y="1542787"/>
              <a:ext cx="28575" cy="1231"/>
            </a:xfrm>
            <a:custGeom>
              <a:rect b="b" l="l" r="r" t="t"/>
              <a:pathLst>
                <a:path extrusionOk="0" h="2" w="31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10679113" y="1525554"/>
              <a:ext cx="103187" cy="9847"/>
            </a:xfrm>
            <a:custGeom>
              <a:rect b="b" l="l" r="r" t="t"/>
              <a:pathLst>
                <a:path extrusionOk="0" h="12" w="109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11039475" y="1550172"/>
              <a:ext cx="26987" cy="4924"/>
            </a:xfrm>
            <a:custGeom>
              <a:rect b="b" l="l" r="r" t="t"/>
              <a:pathLst>
                <a:path extrusionOk="0" h="5" w="27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10841038" y="1548941"/>
              <a:ext cx="58737" cy="2462"/>
            </a:xfrm>
            <a:custGeom>
              <a:rect b="b" l="l" r="r" t="t"/>
              <a:pathLst>
                <a:path extrusionOk="0" h="3" w="61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10899775" y="1550172"/>
              <a:ext cx="36512" cy="1231"/>
            </a:xfrm>
            <a:custGeom>
              <a:rect b="b" l="l" r="r" t="t"/>
              <a:pathLst>
                <a:path extrusionOk="0" h="1" w="38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10958513" y="1555096"/>
              <a:ext cx="46037" cy="0"/>
            </a:xfrm>
            <a:custGeom>
              <a:rect b="b" l="l" r="r" t="t"/>
              <a:pathLst>
                <a:path extrusionOk="0" h="1" w="47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10304463" y="1548941"/>
              <a:ext cx="61912" cy="3693"/>
            </a:xfrm>
            <a:custGeom>
              <a:rect b="b" l="l" r="r" t="t"/>
              <a:pathLst>
                <a:path extrusionOk="0" h="4" w="65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10483850" y="1557558"/>
              <a:ext cx="23812" cy="6155"/>
            </a:xfrm>
            <a:custGeom>
              <a:rect b="b" l="l" r="r" t="t"/>
              <a:pathLst>
                <a:path extrusionOk="0" h="7" w="25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10291763" y="1563712"/>
              <a:ext cx="117475" cy="2462"/>
            </a:xfrm>
            <a:custGeom>
              <a:rect b="b" l="l" r="r" t="t"/>
              <a:pathLst>
                <a:path extrusionOk="0" h="4" w="123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9621838" y="1546479"/>
              <a:ext cx="11112" cy="8617"/>
            </a:xfrm>
            <a:custGeom>
              <a:rect b="b" l="l" r="r" t="t"/>
              <a:pathLst>
                <a:path extrusionOk="0" h="10" w="13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8951913" y="1568636"/>
              <a:ext cx="96837" cy="8617"/>
            </a:xfrm>
            <a:custGeom>
              <a:rect b="b" l="l" r="r" t="t"/>
              <a:pathLst>
                <a:path extrusionOk="0" h="10" w="101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9005888" y="1566174"/>
              <a:ext cx="17462" cy="2462"/>
            </a:xfrm>
            <a:custGeom>
              <a:rect b="b" l="l" r="r" t="t"/>
              <a:pathLst>
                <a:path extrusionOk="0" h="2" w="19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1587500" y="1516937"/>
              <a:ext cx="38100" cy="3693"/>
            </a:xfrm>
            <a:custGeom>
              <a:rect b="b" l="l" r="r" t="t"/>
              <a:pathLst>
                <a:path extrusionOk="0" h="4" w="39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1522413" y="1519399"/>
              <a:ext cx="30162" cy="4924"/>
            </a:xfrm>
            <a:custGeom>
              <a:rect b="b" l="l" r="r" t="t"/>
              <a:pathLst>
                <a:path extrusionOk="0" h="6" w="32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6650038" y="1573559"/>
              <a:ext cx="33337" cy="3693"/>
            </a:xfrm>
            <a:custGeom>
              <a:rect b="b" l="l" r="r" t="t"/>
              <a:pathLst>
                <a:path extrusionOk="0" h="4" w="3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6162675" y="1566174"/>
              <a:ext cx="15875" cy="4924"/>
            </a:xfrm>
            <a:custGeom>
              <a:rect b="b" l="l" r="r" t="t"/>
              <a:pathLst>
                <a:path extrusionOk="0" h="6" w="17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5738813" y="1571097"/>
              <a:ext cx="60325" cy="6155"/>
            </a:xfrm>
            <a:custGeom>
              <a:rect b="b" l="l" r="r" t="t"/>
              <a:pathLst>
                <a:path extrusionOk="0" h="8" w="63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600" name="Google Shape;600;p17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17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17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8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b="0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18"/>
          <p:cNvSpPr txBox="1"/>
          <p:nvPr>
            <p:ph idx="1" type="body"/>
          </p:nvPr>
        </p:nvSpPr>
        <p:spPr>
          <a:xfrm>
            <a:off x="1522413" y="3429000"/>
            <a:ext cx="2743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6" name="Google Shape;606;p18"/>
          <p:cNvSpPr txBox="1"/>
          <p:nvPr>
            <p:ph idx="2" type="body"/>
          </p:nvPr>
        </p:nvSpPr>
        <p:spPr>
          <a:xfrm>
            <a:off x="4710022" y="1905000"/>
            <a:ext cx="5669280" cy="40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/>
        </p:txBody>
      </p:sp>
      <p:grpSp>
        <p:nvGrpSpPr>
          <p:cNvPr descr="Box graphic" id="607" name="Google Shape;607;p18"/>
          <p:cNvGrpSpPr/>
          <p:nvPr/>
        </p:nvGrpSpPr>
        <p:grpSpPr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08" name="Google Shape;608;p18"/>
            <p:cNvGrpSpPr/>
            <p:nvPr/>
          </p:nvGrpSpPr>
          <p:grpSpPr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609" name="Google Shape;609;p18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610" name="Google Shape;610;p18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1" name="Google Shape;611;p18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2" name="Google Shape;612;p18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3" name="Google Shape;613;p18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4" name="Google Shape;614;p18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5" name="Google Shape;615;p18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6" name="Google Shape;616;p18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7" name="Google Shape;617;p18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8" name="Google Shape;618;p18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9" name="Google Shape;619;p18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0" name="Google Shape;620;p18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1" name="Google Shape;621;p18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2" name="Google Shape;622;p18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3" name="Google Shape;623;p18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4" name="Google Shape;624;p18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5" name="Google Shape;625;p18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6" name="Google Shape;626;p18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7" name="Google Shape;627;p18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8" name="Google Shape;628;p18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9" name="Google Shape;629;p18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0" name="Google Shape;630;p18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1" name="Google Shape;631;p18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2" name="Google Shape;632;p18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3" name="Google Shape;633;p18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4" name="Google Shape;634;p18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5" name="Google Shape;635;p18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6" name="Google Shape;636;p18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7" name="Google Shape;637;p18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8" name="Google Shape;638;p18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9" name="Google Shape;639;p18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0" name="Google Shape;640;p18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1" name="Google Shape;641;p18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2" name="Google Shape;642;p18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3" name="Google Shape;643;p18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4" name="Google Shape;644;p18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5" name="Google Shape;645;p18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6" name="Google Shape;646;p18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7" name="Google Shape;647;p18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8" name="Google Shape;648;p18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9" name="Google Shape;649;p18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0" name="Google Shape;650;p18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1" name="Google Shape;651;p18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2" name="Google Shape;652;p18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3" name="Google Shape;653;p18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4" name="Google Shape;654;p18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5" name="Google Shape;655;p18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6" name="Google Shape;656;p18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7" name="Google Shape;657;p18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8" name="Google Shape;658;p18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9" name="Google Shape;659;p18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0" name="Google Shape;660;p18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1" name="Google Shape;661;p18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2" name="Google Shape;662;p18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3" name="Google Shape;663;p18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4" name="Google Shape;664;p18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5" name="Google Shape;665;p18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6" name="Google Shape;666;p18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7" name="Google Shape;667;p18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8" name="Google Shape;668;p18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9" name="Google Shape;669;p18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0" name="Google Shape;670;p18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1" name="Google Shape;671;p18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2" name="Google Shape;672;p18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3" name="Google Shape;673;p18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4" name="Google Shape;674;p18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5" name="Google Shape;675;p18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6" name="Google Shape;676;p18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7" name="Google Shape;677;p18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8" name="Google Shape;678;p18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9" name="Google Shape;679;p18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0" name="Google Shape;680;p18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1" name="Google Shape;681;p18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2" name="Google Shape;682;p18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3" name="Google Shape;683;p18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684" name="Google Shape;684;p18"/>
              <p:cNvGrpSpPr/>
              <p:nvPr/>
            </p:nvGrpSpPr>
            <p:grpSpPr>
              <a:xfrm flipH="1" rot="-5400000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685" name="Google Shape;685;p18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6" name="Google Shape;686;p18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7" name="Google Shape;687;p18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8" name="Google Shape;688;p18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9" name="Google Shape;689;p18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0" name="Google Shape;690;p18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1" name="Google Shape;691;p18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2" name="Google Shape;692;p18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3" name="Google Shape;693;p18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4" name="Google Shape;694;p18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5" name="Google Shape;695;p18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6" name="Google Shape;696;p18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7" name="Google Shape;697;p18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8" name="Google Shape;698;p18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9" name="Google Shape;699;p18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0" name="Google Shape;700;p18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1" name="Google Shape;701;p18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2" name="Google Shape;702;p18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3" name="Google Shape;703;p18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4" name="Google Shape;704;p18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5" name="Google Shape;705;p18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6" name="Google Shape;706;p18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7" name="Google Shape;707;p18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8" name="Google Shape;708;p18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9" name="Google Shape;709;p18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0" name="Google Shape;710;p18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1" name="Google Shape;711;p18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2" name="Google Shape;712;p18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3" name="Google Shape;713;p18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4" name="Google Shape;714;p18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5" name="Google Shape;715;p18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6" name="Google Shape;716;p18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7" name="Google Shape;717;p18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8" name="Google Shape;718;p18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9" name="Google Shape;719;p18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0" name="Google Shape;720;p18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1" name="Google Shape;721;p18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2" name="Google Shape;722;p18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3" name="Google Shape;723;p18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4" name="Google Shape;724;p18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5" name="Google Shape;725;p18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6" name="Google Shape;726;p18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7" name="Google Shape;727;p18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8" name="Google Shape;728;p18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9" name="Google Shape;729;p18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0" name="Google Shape;730;p18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1" name="Google Shape;731;p18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2" name="Google Shape;732;p18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3" name="Google Shape;733;p18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4" name="Google Shape;734;p18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5" name="Google Shape;735;p18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6" name="Google Shape;736;p18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7" name="Google Shape;737;p18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8" name="Google Shape;738;p18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9" name="Google Shape;739;p18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0" name="Google Shape;740;p18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1" name="Google Shape;741;p18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2" name="Google Shape;742;p18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3" name="Google Shape;743;p18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4" name="Google Shape;744;p18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5" name="Google Shape;745;p18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6" name="Google Shape;746;p18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7" name="Google Shape;747;p18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8" name="Google Shape;748;p18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9" name="Google Shape;749;p18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0" name="Google Shape;750;p18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1" name="Google Shape;751;p18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2" name="Google Shape;752;p18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3" name="Google Shape;753;p18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4" name="Google Shape;754;p18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5" name="Google Shape;755;p18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6" name="Google Shape;756;p18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7" name="Google Shape;757;p18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8" name="Google Shape;758;p18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759" name="Google Shape;759;p18"/>
            <p:cNvGrpSpPr/>
            <p:nvPr/>
          </p:nvGrpSpPr>
          <p:grpSpPr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760" name="Google Shape;760;p18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761" name="Google Shape;761;p18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2" name="Google Shape;762;p18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3" name="Google Shape;763;p18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4" name="Google Shape;764;p18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5" name="Google Shape;765;p18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6" name="Google Shape;766;p18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7" name="Google Shape;767;p18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8" name="Google Shape;768;p18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9" name="Google Shape;769;p18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0" name="Google Shape;770;p18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1" name="Google Shape;771;p18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2" name="Google Shape;772;p18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3" name="Google Shape;773;p18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4" name="Google Shape;774;p18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5" name="Google Shape;775;p18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6" name="Google Shape;776;p18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7" name="Google Shape;777;p18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8" name="Google Shape;778;p18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9" name="Google Shape;779;p18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0" name="Google Shape;780;p18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1" name="Google Shape;781;p18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2" name="Google Shape;782;p18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3" name="Google Shape;783;p18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4" name="Google Shape;784;p18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5" name="Google Shape;785;p18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6" name="Google Shape;786;p18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7" name="Google Shape;787;p18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8" name="Google Shape;788;p18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89" name="Google Shape;789;p18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0" name="Google Shape;790;p18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1" name="Google Shape;791;p18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2" name="Google Shape;792;p18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3" name="Google Shape;793;p18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4" name="Google Shape;794;p18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5" name="Google Shape;795;p18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6" name="Google Shape;796;p18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7" name="Google Shape;797;p18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8" name="Google Shape;798;p18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99" name="Google Shape;799;p18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0" name="Google Shape;800;p18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1" name="Google Shape;801;p18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2" name="Google Shape;802;p18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3" name="Google Shape;803;p18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4" name="Google Shape;804;p18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5" name="Google Shape;805;p18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6" name="Google Shape;806;p18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7" name="Google Shape;807;p18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8" name="Google Shape;808;p18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09" name="Google Shape;809;p18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0" name="Google Shape;810;p18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1" name="Google Shape;811;p18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2" name="Google Shape;812;p18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3" name="Google Shape;813;p18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4" name="Google Shape;814;p18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5" name="Google Shape;815;p18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6" name="Google Shape;816;p18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7" name="Google Shape;817;p18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8" name="Google Shape;818;p18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19" name="Google Shape;819;p18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0" name="Google Shape;820;p18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1" name="Google Shape;821;p18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2" name="Google Shape;822;p18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3" name="Google Shape;823;p18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4" name="Google Shape;824;p18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5" name="Google Shape;825;p18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6" name="Google Shape;826;p18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7" name="Google Shape;827;p18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8" name="Google Shape;828;p18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29" name="Google Shape;829;p18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0" name="Google Shape;830;p18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1" name="Google Shape;831;p18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2" name="Google Shape;832;p18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3" name="Google Shape;833;p18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4" name="Google Shape;834;p18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835" name="Google Shape;835;p18"/>
              <p:cNvGrpSpPr/>
              <p:nvPr/>
            </p:nvGrpSpPr>
            <p:grpSpPr>
              <a:xfrm flipH="1" rot="-5400000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836" name="Google Shape;836;p18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7" name="Google Shape;837;p18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8" name="Google Shape;838;p18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39" name="Google Shape;839;p18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0" name="Google Shape;840;p18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1" name="Google Shape;841;p18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2" name="Google Shape;842;p18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3" name="Google Shape;843;p18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4" name="Google Shape;844;p18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5" name="Google Shape;845;p18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6" name="Google Shape;846;p18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7" name="Google Shape;847;p18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8" name="Google Shape;848;p18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49" name="Google Shape;849;p18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0" name="Google Shape;850;p18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1" name="Google Shape;851;p18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2" name="Google Shape;852;p18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3" name="Google Shape;853;p18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4" name="Google Shape;854;p18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5" name="Google Shape;855;p18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6" name="Google Shape;856;p18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7" name="Google Shape;857;p18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8" name="Google Shape;858;p18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59" name="Google Shape;859;p18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0" name="Google Shape;860;p18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1" name="Google Shape;861;p18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2" name="Google Shape;862;p18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3" name="Google Shape;863;p18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4" name="Google Shape;864;p18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5" name="Google Shape;865;p18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6" name="Google Shape;866;p18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7" name="Google Shape;867;p18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8" name="Google Shape;868;p18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69" name="Google Shape;869;p18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0" name="Google Shape;870;p18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1" name="Google Shape;871;p18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2" name="Google Shape;872;p18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3" name="Google Shape;873;p18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4" name="Google Shape;874;p18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5" name="Google Shape;875;p18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6" name="Google Shape;876;p18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7" name="Google Shape;877;p18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8" name="Google Shape;878;p18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79" name="Google Shape;879;p18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0" name="Google Shape;880;p18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1" name="Google Shape;881;p18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2" name="Google Shape;882;p18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3" name="Google Shape;883;p18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4" name="Google Shape;884;p18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5" name="Google Shape;885;p18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6" name="Google Shape;886;p18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7" name="Google Shape;887;p18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8" name="Google Shape;888;p18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89" name="Google Shape;889;p18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0" name="Google Shape;890;p18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1" name="Google Shape;891;p18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2" name="Google Shape;892;p18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3" name="Google Shape;893;p18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4" name="Google Shape;894;p18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5" name="Google Shape;895;p18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6" name="Google Shape;896;p18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7" name="Google Shape;897;p18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8" name="Google Shape;898;p18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899" name="Google Shape;899;p18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0" name="Google Shape;900;p18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1" name="Google Shape;901;p18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2" name="Google Shape;902;p18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3" name="Google Shape;903;p18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4" name="Google Shape;904;p18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5" name="Google Shape;905;p18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6" name="Google Shape;906;p18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7" name="Google Shape;907;p18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8" name="Google Shape;908;p18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09" name="Google Shape;909;p18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910" name="Google Shape;910;p18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1" name="Google Shape;911;p18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2" name="Google Shape;912;p18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9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b="0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." id="915" name="Google Shape;915;p19"/>
          <p:cNvSpPr/>
          <p:nvPr>
            <p:ph idx="2" type="pic"/>
          </p:nvPr>
        </p:nvSpPr>
        <p:spPr>
          <a:xfrm>
            <a:off x="1745838" y="1884311"/>
            <a:ext cx="5669280" cy="404164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45700" lIns="91425" spcFirstLastPara="1" rIns="91425" wrap="square" tIns="9144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onsolas"/>
              <a:buNone/>
              <a:defRPr b="0" i="0" sz="2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grpSp>
        <p:nvGrpSpPr>
          <p:cNvPr descr="Box graphic" id="916" name="Google Shape;916;p19"/>
          <p:cNvGrpSpPr/>
          <p:nvPr/>
        </p:nvGrpSpPr>
        <p:grpSpPr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917" name="Google Shape;917;p19"/>
            <p:cNvGrpSpPr/>
            <p:nvPr/>
          </p:nvGrpSpPr>
          <p:grpSpPr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918" name="Google Shape;918;p19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919" name="Google Shape;919;p1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0" name="Google Shape;920;p1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1" name="Google Shape;921;p1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2" name="Google Shape;922;p1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3" name="Google Shape;923;p1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4" name="Google Shape;924;p1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5" name="Google Shape;925;p1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6" name="Google Shape;926;p1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7" name="Google Shape;927;p1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8" name="Google Shape;928;p1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9" name="Google Shape;929;p1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0" name="Google Shape;930;p1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1" name="Google Shape;931;p1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2" name="Google Shape;932;p1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3" name="Google Shape;933;p1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4" name="Google Shape;934;p1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5" name="Google Shape;935;p1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6" name="Google Shape;936;p1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7" name="Google Shape;937;p1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8" name="Google Shape;938;p1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9" name="Google Shape;939;p1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0" name="Google Shape;940;p1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1" name="Google Shape;941;p1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2" name="Google Shape;942;p1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3" name="Google Shape;943;p1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4" name="Google Shape;944;p1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5" name="Google Shape;945;p1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6" name="Google Shape;946;p1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7" name="Google Shape;947;p1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8" name="Google Shape;948;p1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9" name="Google Shape;949;p1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0" name="Google Shape;950;p1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1" name="Google Shape;951;p1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2" name="Google Shape;952;p1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3" name="Google Shape;953;p1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4" name="Google Shape;954;p1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5" name="Google Shape;955;p1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6" name="Google Shape;956;p1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7" name="Google Shape;957;p1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8" name="Google Shape;958;p1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9" name="Google Shape;959;p1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0" name="Google Shape;960;p1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1" name="Google Shape;961;p1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2" name="Google Shape;962;p1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3" name="Google Shape;963;p1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4" name="Google Shape;964;p1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5" name="Google Shape;965;p1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6" name="Google Shape;966;p1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7" name="Google Shape;967;p1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8" name="Google Shape;968;p1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9" name="Google Shape;969;p19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0" name="Google Shape;970;p1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1" name="Google Shape;971;p1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2" name="Google Shape;972;p1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3" name="Google Shape;973;p1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4" name="Google Shape;974;p1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5" name="Google Shape;975;p1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6" name="Google Shape;976;p1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7" name="Google Shape;977;p1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8" name="Google Shape;978;p1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9" name="Google Shape;979;p1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0" name="Google Shape;980;p1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1" name="Google Shape;981;p1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2" name="Google Shape;982;p1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3" name="Google Shape;983;p1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4" name="Google Shape;984;p1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5" name="Google Shape;985;p1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6" name="Google Shape;986;p1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7" name="Google Shape;987;p1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8" name="Google Shape;988;p1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9" name="Google Shape;989;p1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0" name="Google Shape;990;p1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1" name="Google Shape;991;p1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2" name="Google Shape;992;p1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993" name="Google Shape;993;p19"/>
              <p:cNvGrpSpPr/>
              <p:nvPr/>
            </p:nvGrpSpPr>
            <p:grpSpPr>
              <a:xfrm flipH="1" rot="-5400000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994" name="Google Shape;994;p1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5" name="Google Shape;995;p1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6" name="Google Shape;996;p1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7" name="Google Shape;997;p1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8" name="Google Shape;998;p1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9" name="Google Shape;999;p1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0" name="Google Shape;1000;p1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1" name="Google Shape;1001;p1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2" name="Google Shape;1002;p1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3" name="Google Shape;1003;p1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4" name="Google Shape;1004;p1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5" name="Google Shape;1005;p1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6" name="Google Shape;1006;p1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7" name="Google Shape;1007;p1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8" name="Google Shape;1008;p1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9" name="Google Shape;1009;p1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0" name="Google Shape;1010;p1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1" name="Google Shape;1011;p1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2" name="Google Shape;1012;p1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3" name="Google Shape;1013;p1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4" name="Google Shape;1014;p1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5" name="Google Shape;1015;p1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6" name="Google Shape;1016;p1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7" name="Google Shape;1017;p1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8" name="Google Shape;1018;p1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9" name="Google Shape;1019;p1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0" name="Google Shape;1020;p1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1" name="Google Shape;1021;p1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2" name="Google Shape;1022;p1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3" name="Google Shape;1023;p1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4" name="Google Shape;1024;p1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5" name="Google Shape;1025;p1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6" name="Google Shape;1026;p1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7" name="Google Shape;1027;p1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8" name="Google Shape;1028;p1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9" name="Google Shape;1029;p1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0" name="Google Shape;1030;p1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1" name="Google Shape;1031;p1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2" name="Google Shape;1032;p1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3" name="Google Shape;1033;p1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4" name="Google Shape;1034;p1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5" name="Google Shape;1035;p1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6" name="Google Shape;1036;p1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7" name="Google Shape;1037;p1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8" name="Google Shape;1038;p1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9" name="Google Shape;1039;p1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0" name="Google Shape;1040;p1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1" name="Google Shape;1041;p1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2" name="Google Shape;1042;p1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3" name="Google Shape;1043;p1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4" name="Google Shape;1044;p19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5" name="Google Shape;1045;p1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6" name="Google Shape;1046;p1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7" name="Google Shape;1047;p1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8" name="Google Shape;1048;p1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9" name="Google Shape;1049;p1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0" name="Google Shape;1050;p1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1" name="Google Shape;1051;p1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2" name="Google Shape;1052;p1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3" name="Google Shape;1053;p1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4" name="Google Shape;1054;p1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5" name="Google Shape;1055;p1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6" name="Google Shape;1056;p1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7" name="Google Shape;1057;p1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8" name="Google Shape;1058;p1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9" name="Google Shape;1059;p1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0" name="Google Shape;1060;p1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1" name="Google Shape;1061;p1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2" name="Google Shape;1062;p1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3" name="Google Shape;1063;p1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4" name="Google Shape;1064;p1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5" name="Google Shape;1065;p1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6" name="Google Shape;1066;p1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7" name="Google Shape;1067;p1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1068" name="Google Shape;1068;p19"/>
            <p:cNvGrpSpPr/>
            <p:nvPr/>
          </p:nvGrpSpPr>
          <p:grpSpPr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1069" name="Google Shape;1069;p19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1070" name="Google Shape;1070;p1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1" name="Google Shape;1071;p1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2" name="Google Shape;1072;p1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3" name="Google Shape;1073;p1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4" name="Google Shape;1074;p1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5" name="Google Shape;1075;p1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6" name="Google Shape;1076;p1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7" name="Google Shape;1077;p1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8" name="Google Shape;1078;p1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9" name="Google Shape;1079;p1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0" name="Google Shape;1080;p1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1" name="Google Shape;1081;p1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2" name="Google Shape;1082;p1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3" name="Google Shape;1083;p1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4" name="Google Shape;1084;p1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5" name="Google Shape;1085;p1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6" name="Google Shape;1086;p1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7" name="Google Shape;1087;p1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8" name="Google Shape;1088;p1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9" name="Google Shape;1089;p1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0" name="Google Shape;1090;p1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1" name="Google Shape;1091;p1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2" name="Google Shape;1092;p1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3" name="Google Shape;1093;p1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4" name="Google Shape;1094;p1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5" name="Google Shape;1095;p1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6" name="Google Shape;1096;p1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7" name="Google Shape;1097;p1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8" name="Google Shape;1098;p1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9" name="Google Shape;1099;p1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0" name="Google Shape;1100;p1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1" name="Google Shape;1101;p1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2" name="Google Shape;1102;p1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3" name="Google Shape;1103;p1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4" name="Google Shape;1104;p1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5" name="Google Shape;1105;p1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6" name="Google Shape;1106;p1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7" name="Google Shape;1107;p1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8" name="Google Shape;1108;p1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9" name="Google Shape;1109;p1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0" name="Google Shape;1110;p1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1" name="Google Shape;1111;p1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2" name="Google Shape;1112;p1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3" name="Google Shape;1113;p1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4" name="Google Shape;1114;p1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5" name="Google Shape;1115;p1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6" name="Google Shape;1116;p1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7" name="Google Shape;1117;p1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8" name="Google Shape;1118;p1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9" name="Google Shape;1119;p1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0" name="Google Shape;1120;p19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1" name="Google Shape;1121;p1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2" name="Google Shape;1122;p1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3" name="Google Shape;1123;p1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4" name="Google Shape;1124;p1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5" name="Google Shape;1125;p1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6" name="Google Shape;1126;p1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7" name="Google Shape;1127;p1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8" name="Google Shape;1128;p1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9" name="Google Shape;1129;p1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0" name="Google Shape;1130;p1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1" name="Google Shape;1131;p1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2" name="Google Shape;1132;p1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3" name="Google Shape;1133;p1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4" name="Google Shape;1134;p1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5" name="Google Shape;1135;p1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6" name="Google Shape;1136;p1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7" name="Google Shape;1137;p1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8" name="Google Shape;1138;p1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9" name="Google Shape;1139;p1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0" name="Google Shape;1140;p1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1" name="Google Shape;1141;p1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2" name="Google Shape;1142;p1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3" name="Google Shape;1143;p1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1144" name="Google Shape;1144;p19"/>
              <p:cNvGrpSpPr/>
              <p:nvPr/>
            </p:nvGrpSpPr>
            <p:grpSpPr>
              <a:xfrm flipH="1" rot="-5400000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1145" name="Google Shape;1145;p19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rect b="b" l="l" r="r" t="t"/>
                  <a:pathLst>
                    <a:path extrusionOk="0" h="6" w="67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6" name="Google Shape;1146;p19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rect b="b" l="l" r="r" t="t"/>
                  <a:pathLst>
                    <a:path extrusionOk="0" h="2" w="2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7" name="Google Shape;1147;p19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rect b="b" l="l" r="r" t="t"/>
                  <a:pathLst>
                    <a:path extrusionOk="0" h="6" w="41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8" name="Google Shape;1148;p19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rect b="b" l="l" r="r" t="t"/>
                  <a:pathLst>
                    <a:path extrusionOk="0" h="6" w="45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9" name="Google Shape;1149;p19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rect b="b" l="l" r="r" t="t"/>
                  <a:pathLst>
                    <a:path extrusionOk="0" h="3" w="44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0" name="Google Shape;1150;p19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rect b="b" l="l" r="r" t="t"/>
                  <a:pathLst>
                    <a:path extrusionOk="0" h="5" w="82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1" name="Google Shape;1151;p19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rect b="b" l="l" r="r" t="t"/>
                  <a:pathLst>
                    <a:path extrusionOk="0" h="5" w="42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2" name="Google Shape;1152;p19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rect b="b" l="l" r="r" t="t"/>
                  <a:pathLst>
                    <a:path extrusionOk="0" h="6" w="98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3" name="Google Shape;1153;p19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rect b="b" l="l" r="r" t="t"/>
                  <a:pathLst>
                    <a:path extrusionOk="0" h="3" w="36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4" name="Google Shape;1154;p19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rect b="b" l="l" r="r" t="t"/>
                  <a:pathLst>
                    <a:path extrusionOk="0" h="5" w="32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5" name="Google Shape;1155;p19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6" name="Google Shape;1156;p19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rect b="b" l="l" r="r" t="t"/>
                  <a:pathLst>
                    <a:path extrusionOk="0" h="120000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7" name="Google Shape;1157;p19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rect b="b" l="l" r="r" t="t"/>
                  <a:pathLst>
                    <a:path extrusionOk="0" h="9" w="75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8" name="Google Shape;1158;p19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rect b="b" l="l" r="r" t="t"/>
                  <a:pathLst>
                    <a:path extrusionOk="0" h="4" w="47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9" name="Google Shape;1159;p19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rect b="b" l="l" r="r" t="t"/>
                  <a:pathLst>
                    <a:path extrusionOk="0" h="2" w="2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0" name="Google Shape;1160;p19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rect b="b" l="l" r="r" t="t"/>
                  <a:pathLst>
                    <a:path extrusionOk="0" h="4" w="9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1" name="Google Shape;1161;p19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2" name="Google Shape;1162;p19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rect b="b" l="l" r="r" t="t"/>
                  <a:pathLst>
                    <a:path extrusionOk="0" h="1" w="5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3" name="Google Shape;1163;p19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rect b="b" l="l" r="r" t="t"/>
                  <a:pathLst>
                    <a:path extrusionOk="0" h="2" w="47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4" name="Google Shape;1164;p19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rect b="b" l="l" r="r" t="t"/>
                  <a:pathLst>
                    <a:path extrusionOk="0" h="3" w="3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5" name="Google Shape;1165;p19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rect b="b" l="l" r="r" t="t"/>
                  <a:pathLst>
                    <a:path extrusionOk="0" h="1" w="6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6" name="Google Shape;1166;p19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rect b="b" l="l" r="r" t="t"/>
                  <a:pathLst>
                    <a:path extrusionOk="0" h="3" w="31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7" name="Google Shape;1167;p19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rect b="b" l="l" r="r" t="t"/>
                  <a:pathLst>
                    <a:path extrusionOk="0" h="27" w="198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8" name="Google Shape;1168;p19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rect b="b" l="l" r="r" t="t"/>
                  <a:pathLst>
                    <a:path extrusionOk="0" h="6" w="10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9" name="Google Shape;1169;p19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rect b="b" l="l" r="r" t="t"/>
                  <a:pathLst>
                    <a:path extrusionOk="0" h="14" w="142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0" name="Google Shape;1170;p19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rect b="b" l="l" r="r" t="t"/>
                  <a:pathLst>
                    <a:path extrusionOk="0" h="1" w="1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1" name="Google Shape;1171;p19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rect b="b" l="l" r="r" t="t"/>
                  <a:pathLst>
                    <a:path extrusionOk="0" h="12" w="12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2" name="Google Shape;1172;p19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rect b="b" l="l" r="r" t="t"/>
                  <a:pathLst>
                    <a:path extrusionOk="0" h="6" w="74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3" name="Google Shape;1173;p19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rect b="b" l="l" r="r" t="t"/>
                  <a:pathLst>
                    <a:path extrusionOk="0" h="7" w="4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4" name="Google Shape;1174;p19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rect b="b" l="l" r="r" t="t"/>
                  <a:pathLst>
                    <a:path extrusionOk="0" h="4" w="2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5" name="Google Shape;1175;p19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rect b="b" l="l" r="r" t="t"/>
                  <a:pathLst>
                    <a:path extrusionOk="0" h="1" w="2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6" name="Google Shape;1176;p19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rect b="b" l="l" r="r" t="t"/>
                  <a:pathLst>
                    <a:path extrusionOk="0" h="2" w="1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7" name="Google Shape;1177;p19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rect b="b" l="l" r="r" t="t"/>
                  <a:pathLst>
                    <a:path extrusionOk="0" h="9" w="65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8" name="Google Shape;1178;p19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rect b="b" l="l" r="r" t="t"/>
                  <a:pathLst>
                    <a:path extrusionOk="0" h="4" w="29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9" name="Google Shape;1179;p19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rect b="b" l="l" r="r" t="t"/>
                  <a:pathLst>
                    <a:path extrusionOk="0" h="3" w="4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0" name="Google Shape;1180;p19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rect b="b" l="l" r="r" t="t"/>
                  <a:pathLst>
                    <a:path extrusionOk="0" h="5" w="38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1" name="Google Shape;1181;p19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rect b="b" l="l" r="r" t="t"/>
                  <a:pathLst>
                    <a:path extrusionOk="0" h="6" w="65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2" name="Google Shape;1182;p19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rect b="b" l="l" r="r" t="t"/>
                  <a:pathLst>
                    <a:path extrusionOk="0" h="2" w="21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3" name="Google Shape;1183;p19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rect b="b" l="l" r="r" t="t"/>
                  <a:pathLst>
                    <a:path extrusionOk="0" h="4" w="75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4" name="Google Shape;1184;p19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rect b="b" l="l" r="r" t="t"/>
                  <a:pathLst>
                    <a:path extrusionOk="0" h="1" w="8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5" name="Google Shape;1185;p19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rect b="b" l="l" r="r" t="t"/>
                  <a:pathLst>
                    <a:path extrusionOk="0" h="1" w="36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6" name="Google Shape;1186;p19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7" name="Google Shape;1187;p19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rect b="b" l="l" r="r" t="t"/>
                  <a:pathLst>
                    <a:path extrusionOk="0" h="3" w="8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8" name="Google Shape;1188;p19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9" name="Google Shape;1189;p19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rect b="b" l="l" r="r" t="t"/>
                  <a:pathLst>
                    <a:path extrusionOk="0" h="1" w="25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0" name="Google Shape;1190;p19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rect b="b" l="l" r="r" t="t"/>
                  <a:pathLst>
                    <a:path extrusionOk="0" h="1" w="2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1" name="Google Shape;1191;p19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rect b="b" l="l" r="r" t="t"/>
                  <a:pathLst>
                    <a:path extrusionOk="0" h="1" w="3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2" name="Google Shape;1192;p19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rect b="b" l="l" r="r" t="t"/>
                  <a:pathLst>
                    <a:path extrusionOk="0" h="2" w="23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3" name="Google Shape;1193;p19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rect b="b" l="l" r="r" t="t"/>
                  <a:pathLst>
                    <a:path extrusionOk="0" h="1" w="3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4" name="Google Shape;1194;p19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rect b="b" l="l" r="r" t="t"/>
                  <a:pathLst>
                    <a:path extrusionOk="0" h="17" w="69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5" name="Google Shape;1195;p19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rect b="b" l="l" r="r" t="t"/>
                  <a:pathLst>
                    <a:path extrusionOk="0" h="75" w="1003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6" name="Google Shape;1196;p19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rect b="b" l="l" r="r" t="t"/>
                  <a:pathLst>
                    <a:path extrusionOk="0" h="3" w="12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7" name="Google Shape;1197;p19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rect b="b" l="l" r="r" t="t"/>
                  <a:pathLst>
                    <a:path extrusionOk="0" h="1" w="5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8" name="Google Shape;1198;p19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rect b="b" l="l" r="r" t="t"/>
                  <a:pathLst>
                    <a:path extrusionOk="0" h="3" w="27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9" name="Google Shape;1199;p19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rect b="b" l="l" r="r" t="t"/>
                  <a:pathLst>
                    <a:path extrusionOk="0" h="3" w="42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0" name="Google Shape;1200;p19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rect b="b" l="l" r="r" t="t"/>
                  <a:pathLst>
                    <a:path extrusionOk="0" h="3" w="46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1" name="Google Shape;1201;p19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rect b="b" l="l" r="r" t="t"/>
                  <a:pathLst>
                    <a:path extrusionOk="0" h="7" w="6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2" name="Google Shape;1202;p19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rect b="b" l="l" r="r" t="t"/>
                  <a:pathLst>
                    <a:path extrusionOk="0" h="2" w="31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3" name="Google Shape;1203;p19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rect b="b" l="l" r="r" t="t"/>
                  <a:pathLst>
                    <a:path extrusionOk="0" h="12" w="109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4" name="Google Shape;1204;p19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rect b="b" l="l" r="r" t="t"/>
                  <a:pathLst>
                    <a:path extrusionOk="0" h="5" w="27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5" name="Google Shape;1205;p19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rect b="b" l="l" r="r" t="t"/>
                  <a:pathLst>
                    <a:path extrusionOk="0" h="3" w="61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6" name="Google Shape;1206;p19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rect b="b" l="l" r="r" t="t"/>
                  <a:pathLst>
                    <a:path extrusionOk="0" h="1" w="38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7" name="Google Shape;1207;p19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rect b="b" l="l" r="r" t="t"/>
                  <a:pathLst>
                    <a:path extrusionOk="0" h="1" w="47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8" name="Google Shape;1208;p19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rect b="b" l="l" r="r" t="t"/>
                  <a:pathLst>
                    <a:path extrusionOk="0" h="4" w="65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9" name="Google Shape;1209;p19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rect b="b" l="l" r="r" t="t"/>
                  <a:pathLst>
                    <a:path extrusionOk="0" h="7" w="25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0" name="Google Shape;1210;p19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rect b="b" l="l" r="r" t="t"/>
                  <a:pathLst>
                    <a:path extrusionOk="0" h="4" w="123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1" name="Google Shape;1211;p19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rect b="b" l="l" r="r" t="t"/>
                  <a:pathLst>
                    <a:path extrusionOk="0" h="10" w="13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2" name="Google Shape;1212;p19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rect b="b" l="l" r="r" t="t"/>
                  <a:pathLst>
                    <a:path extrusionOk="0" h="10" w="101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3" name="Google Shape;1213;p19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rect b="b" l="l" r="r" t="t"/>
                  <a:pathLst>
                    <a:path extrusionOk="0" h="2" w="19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4" name="Google Shape;1214;p19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rect b="b" l="l" r="r" t="t"/>
                  <a:pathLst>
                    <a:path extrusionOk="0" h="4" w="39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5" name="Google Shape;1215;p19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rect b="b" l="l" r="r" t="t"/>
                  <a:pathLst>
                    <a:path extrusionOk="0" h="6" w="32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6" name="Google Shape;1216;p19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rect b="b" l="l" r="r" t="t"/>
                  <a:pathLst>
                    <a:path extrusionOk="0" h="4" w="3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7" name="Google Shape;1217;p19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rect b="b" l="l" r="r" t="t"/>
                  <a:pathLst>
                    <a:path extrusionOk="0" h="6" w="17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8" name="Google Shape;1218;p19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rect b="b" l="l" r="r" t="t"/>
                  <a:pathLst>
                    <a:path extrusionOk="0" h="8" w="63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r>
                    <a:t/>
                  </a:r>
                  <a:endParaRPr b="0" i="0" sz="1800" u="none" cap="none" strike="noStrik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1219" name="Google Shape;1219;p19"/>
          <p:cNvSpPr txBox="1"/>
          <p:nvPr>
            <p:ph idx="1" type="body"/>
          </p:nvPr>
        </p:nvSpPr>
        <p:spPr>
          <a:xfrm>
            <a:off x="7905959" y="3411748"/>
            <a:ext cx="2743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20" name="Google Shape;1220;p19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1" name="Google Shape;1221;p19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2" name="Google Shape;1222;p19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b="0" i="0" sz="3200" u="none" cap="none" strike="noStrik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▪"/>
              <a:defRPr b="0" i="0" sz="2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Char char="–"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▪"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2" name="Google Shape;12;p10"/>
          <p:cNvSpPr txBox="1"/>
          <p:nvPr>
            <p:ph idx="11" type="ftr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0" type="dt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p1"/>
          <p:cNvSpPr txBox="1"/>
          <p:nvPr>
            <p:ph type="ctrTitle"/>
          </p:nvPr>
        </p:nvSpPr>
        <p:spPr>
          <a:xfrm>
            <a:off x="1522413" y="1905000"/>
            <a:ext cx="9144000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Rockwell"/>
              <a:buNone/>
            </a:pPr>
            <a:r>
              <a:rPr b="1" lang="en-US">
                <a:latin typeface="Rockwell"/>
                <a:ea typeface="Rockwell"/>
                <a:cs typeface="Rockwell"/>
                <a:sym typeface="Rockwell"/>
              </a:rPr>
              <a:t>Consequences of Poor Design</a:t>
            </a:r>
            <a:endParaRPr/>
          </a:p>
        </p:txBody>
      </p:sp>
      <p:sp>
        <p:nvSpPr>
          <p:cNvPr id="1390" name="Google Shape;1390;p1"/>
          <p:cNvSpPr txBox="1"/>
          <p:nvPr>
            <p:ph idx="1" type="subTitle"/>
          </p:nvPr>
        </p:nvSpPr>
        <p:spPr>
          <a:xfrm>
            <a:off x="1522413" y="5105400"/>
            <a:ext cx="9143999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latin typeface="Rockwell"/>
                <a:ea typeface="Rockwell"/>
                <a:cs typeface="Rockwell"/>
                <a:sym typeface="Rockwell"/>
              </a:rPr>
              <a:t>CS Makers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5"/>
          <p:cNvSpPr/>
          <p:nvPr/>
        </p:nvSpPr>
        <p:spPr>
          <a:xfrm>
            <a:off x="1141412" y="457200"/>
            <a:ext cx="9753600" cy="54322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sz="45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sz="45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sz="4500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US" sz="4500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What happens when you don’t think when you design?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t/>
            </a:r>
            <a:endParaRPr b="0" i="0" sz="35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2"/>
          <p:cNvSpPr txBox="1"/>
          <p:nvPr>
            <p:ph type="title"/>
          </p:nvPr>
        </p:nvSpPr>
        <p:spPr>
          <a:xfrm>
            <a:off x="1522414" y="503238"/>
            <a:ext cx="91440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Rockwell"/>
              <a:buNone/>
            </a:pPr>
            <a:r>
              <a:rPr b="1" lang="en-US" sz="5000">
                <a:latin typeface="Rockwell"/>
                <a:ea typeface="Rockwell"/>
                <a:cs typeface="Rockwell"/>
                <a:sym typeface="Rockwell"/>
              </a:rPr>
              <a:t>Poor design leads to </a:t>
            </a:r>
            <a:r>
              <a:rPr b="1" lang="en-US" sz="5000">
                <a:latin typeface="Rockwell"/>
                <a:ea typeface="Rockwell"/>
                <a:cs typeface="Rockwell"/>
                <a:sym typeface="Rockwell"/>
              </a:rPr>
              <a:t>makeshift</a:t>
            </a:r>
            <a:r>
              <a:rPr b="1" lang="en-US" sz="5000">
                <a:latin typeface="Rockwell"/>
                <a:ea typeface="Rockwell"/>
                <a:cs typeface="Rockwell"/>
                <a:sym typeface="Rockwell"/>
              </a:rPr>
              <a:t> structure</a:t>
            </a:r>
            <a:endParaRPr/>
          </a:p>
        </p:txBody>
      </p:sp>
      <p:sp>
        <p:nvSpPr>
          <p:cNvPr id="1401" name="Google Shape;1401;p2"/>
          <p:cNvSpPr txBox="1"/>
          <p:nvPr>
            <p:ph idx="1" type="body"/>
          </p:nvPr>
        </p:nvSpPr>
        <p:spPr>
          <a:xfrm>
            <a:off x="221175" y="1533475"/>
            <a:ext cx="3616200" cy="27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Ex: The Winchester Mystery House is the result of continuous building without any thought toward design.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83820" lvl="1" marL="54864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sz="3000"/>
          </a:p>
        </p:txBody>
      </p:sp>
      <p:sp>
        <p:nvSpPr>
          <p:cNvPr id="1402" name="Google Shape;1402;p2"/>
          <p:cNvSpPr txBox="1"/>
          <p:nvPr>
            <p:ph idx="1" type="body"/>
          </p:nvPr>
        </p:nvSpPr>
        <p:spPr>
          <a:xfrm>
            <a:off x="236150" y="4651500"/>
            <a:ext cx="5959500" cy="27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Outcome: 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419100" lvl="0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3000"/>
              <a:buFont typeface="Rockwell"/>
              <a:buChar char="▪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Stairs going to ceiling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4191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ckwell"/>
              <a:buChar char="▪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Windows in middle of room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4191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ckwell"/>
              <a:buChar char="▪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Doors going nowhere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83820" lvl="1" marL="54864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sz="3000"/>
          </a:p>
        </p:txBody>
      </p:sp>
      <p:pic>
        <p:nvPicPr>
          <p:cNvPr id="1403" name="Google Shape;140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7000" y="1700250"/>
            <a:ext cx="2777975" cy="329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4" name="Google Shape;140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6225" y="1685863"/>
            <a:ext cx="3535125" cy="235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5" name="Google Shape;140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9875" y="4204338"/>
            <a:ext cx="4666518" cy="2510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4"/>
          <p:cNvSpPr txBox="1"/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ckwell"/>
              <a:buNone/>
            </a:pPr>
            <a:r>
              <a:rPr b="1" lang="en-US" sz="4400">
                <a:latin typeface="Rockwell"/>
                <a:ea typeface="Rockwell"/>
                <a:cs typeface="Rockwell"/>
                <a:sym typeface="Rockwell"/>
              </a:rPr>
              <a:t>Bad design can cause disaster</a:t>
            </a:r>
            <a:endParaRPr/>
          </a:p>
        </p:txBody>
      </p:sp>
      <p:pic>
        <p:nvPicPr>
          <p:cNvPr descr="tac11" id="1411" name="Google Shape;1411;p4"/>
          <p:cNvPicPr preferRelativeResize="0"/>
          <p:nvPr/>
        </p:nvPicPr>
        <p:blipFill rotWithShape="1">
          <a:blip r:embed="rId3">
            <a:alphaModFix/>
          </a:blip>
          <a:srcRect b="12808" l="0" r="0" t="0"/>
          <a:stretch/>
        </p:blipFill>
        <p:spPr>
          <a:xfrm>
            <a:off x="7162200" y="1617000"/>
            <a:ext cx="4342500" cy="2584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c06" id="1412" name="Google Shape;1412;p4"/>
          <p:cNvPicPr preferRelativeResize="0"/>
          <p:nvPr/>
        </p:nvPicPr>
        <p:blipFill rotWithShape="1">
          <a:blip r:embed="rId4">
            <a:alphaModFix/>
          </a:blip>
          <a:srcRect b="9670" l="0" r="0" t="12839"/>
          <a:stretch/>
        </p:blipFill>
        <p:spPr>
          <a:xfrm>
            <a:off x="7918500" y="4446600"/>
            <a:ext cx="4057575" cy="219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3" name="Google Shape;1413;p4"/>
          <p:cNvSpPr txBox="1"/>
          <p:nvPr>
            <p:ph idx="1" type="body"/>
          </p:nvPr>
        </p:nvSpPr>
        <p:spPr>
          <a:xfrm>
            <a:off x="152400" y="1537200"/>
            <a:ext cx="6729000" cy="43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Ex: Tacoma Narrows Bridge was built when aerodynamic phenomena in suspension bridges were not fully understood and these forces had not been addressed in this design.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83820" lvl="1" marL="54864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sz="3000"/>
          </a:p>
        </p:txBody>
      </p:sp>
      <p:sp>
        <p:nvSpPr>
          <p:cNvPr id="1414" name="Google Shape;1414;p4"/>
          <p:cNvSpPr txBox="1"/>
          <p:nvPr>
            <p:ph idx="1" type="body"/>
          </p:nvPr>
        </p:nvSpPr>
        <p:spPr>
          <a:xfrm>
            <a:off x="152400" y="3714775"/>
            <a:ext cx="7537500" cy="27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Outcome: 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419100" lvl="0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3000"/>
              <a:buFont typeface="Rockwell"/>
              <a:buChar char="▪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Bridge collapse four months after construction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SzPts val="3000"/>
              <a:buFont typeface="Rockwell"/>
              <a:buChar char="▪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The remains are a permanent record of man's capacity to build structures without fully understanding the implications of the design.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83820" lvl="1" marL="54864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7"/>
          <p:cNvSpPr txBox="1"/>
          <p:nvPr>
            <p:ph type="title"/>
          </p:nvPr>
        </p:nvSpPr>
        <p:spPr>
          <a:xfrm>
            <a:off x="1217611" y="381000"/>
            <a:ext cx="9753600" cy="1020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Rockwell"/>
              <a:buNone/>
            </a:pPr>
            <a:r>
              <a:rPr b="1" lang="en-US" sz="4400">
                <a:latin typeface="Rockwell"/>
                <a:ea typeface="Rockwell"/>
                <a:cs typeface="Rockwell"/>
                <a:sym typeface="Rockwell"/>
              </a:rPr>
              <a:t>Three steps toward good design</a:t>
            </a:r>
            <a:endParaRPr/>
          </a:p>
        </p:txBody>
      </p:sp>
      <p:sp>
        <p:nvSpPr>
          <p:cNvPr id="1420" name="Google Shape;1420;p7"/>
          <p:cNvSpPr txBox="1"/>
          <p:nvPr>
            <p:ph idx="1" type="body"/>
          </p:nvPr>
        </p:nvSpPr>
        <p:spPr>
          <a:xfrm>
            <a:off x="3505200" y="1824175"/>
            <a:ext cx="8685900" cy="54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42570" lvl="0" marL="27432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AutoNum type="arabicPeriod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Design: a plan for the construction of an object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4191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ckwell"/>
              <a:buChar char="-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Before building; create a sketch, discuss plan with others, etc.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242570" lvl="0" marL="27432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Prototyping: to create an experiential model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All or part of a product may be created and tested to help make a well designed final product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242570" lvl="0" marL="27432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Testing: experimenting to find out how well something works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-4191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ckwell"/>
              <a:buChar char="-"/>
            </a:pPr>
            <a:r>
              <a:rPr lang="en-US" sz="3000">
                <a:latin typeface="Rockwell"/>
                <a:ea typeface="Rockwell"/>
                <a:cs typeface="Rockwell"/>
                <a:sym typeface="Rockwell"/>
              </a:rPr>
              <a:t>Test the prototype to ensure it will perform as expected</a:t>
            </a:r>
            <a:endParaRPr sz="3000">
              <a:latin typeface="Rockwell"/>
              <a:ea typeface="Rockwell"/>
              <a:cs typeface="Rockwell"/>
              <a:sym typeface="Rockwel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latin typeface="Rockwell"/>
              <a:ea typeface="Rockwell"/>
              <a:cs typeface="Rockwell"/>
              <a:sym typeface="Rockwel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421" name="Google Shape;142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24187"/>
            <a:ext cx="3200400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2" name="Google Shape;1422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077887"/>
            <a:ext cx="32004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9"/>
          <p:cNvSpPr/>
          <p:nvPr/>
        </p:nvSpPr>
        <p:spPr>
          <a:xfrm>
            <a:off x="1217612" y="1997839"/>
            <a:ext cx="9753600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en-US" sz="45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THE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b="1" i="0" lang="en-US" sz="10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END</a:t>
            </a:r>
            <a:endParaRPr b="0" i="0" sz="100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t/>
            </a:r>
            <a:endParaRPr b="0" i="0" sz="35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2020-02-01T03:02:02Z</dcterms:created>
  <dc:creator>Schwarz, Whittney LaTonia</dc:creator>
</cp:coreProperties>
</file>